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69" r:id="rId4"/>
    <p:sldId id="270" r:id="rId5"/>
    <p:sldId id="282" r:id="rId6"/>
    <p:sldId id="271" r:id="rId7"/>
    <p:sldId id="272" r:id="rId8"/>
    <p:sldId id="283" r:id="rId9"/>
    <p:sldId id="284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5</a:t>
            </a:r>
            <a:r>
              <a:rPr lang="ko-KR" altLang="en-US" sz="4000" dirty="0" smtClean="0"/>
              <a:t>강 </a:t>
            </a:r>
            <a:r>
              <a:rPr lang="en-US" altLang="ko-KR" sz="4000" dirty="0" smtClean="0"/>
              <a:t>- </a:t>
            </a:r>
            <a:r>
              <a:rPr lang="ko-KR" altLang="en-US" sz="4000" dirty="0" smtClean="0"/>
              <a:t>트랜잭션</a:t>
            </a:r>
            <a:endParaRPr lang="en-US" altLang="ko-KR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err="1" smtClean="0"/>
              <a:t>DataBase</a:t>
            </a:r>
            <a:endParaRPr lang="en-US" altLang="ko-KR" sz="4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트랜잭션이란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764704"/>
            <a:ext cx="9025983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15816" y="2204864"/>
            <a:ext cx="51125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15816" y="2204864"/>
            <a:ext cx="51125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983216" cy="534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94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트랜잭션 처리의 필요성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24988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15816" y="2204864"/>
            <a:ext cx="51125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764704"/>
            <a:ext cx="8985219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63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15816" y="2204864"/>
            <a:ext cx="51125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764704"/>
            <a:ext cx="89381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63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연습 문제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DataBase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21344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15816" y="2204864"/>
            <a:ext cx="51125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" y="766763"/>
            <a:ext cx="8957770" cy="352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17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43</Words>
  <Application>Microsoft Office PowerPoint</Application>
  <PresentationFormat>화면 슬라이드 쇼(4:3)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5강 - 트랜잭션</vt:lpstr>
      <vt:lpstr>1. 트랜잭션이란?</vt:lpstr>
      <vt:lpstr>PowerPoint 프레젠테이션</vt:lpstr>
      <vt:lpstr>PowerPoint 프레젠테이션</vt:lpstr>
      <vt:lpstr>2. 트랜잭션 처리의 필요성</vt:lpstr>
      <vt:lpstr>PowerPoint 프레젠테이션</vt:lpstr>
      <vt:lpstr>PowerPoint 프레젠테이션</vt:lpstr>
      <vt:lpstr>3. 연습 문제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165</cp:revision>
  <dcterms:created xsi:type="dcterms:W3CDTF">2020-04-08T12:51:32Z</dcterms:created>
  <dcterms:modified xsi:type="dcterms:W3CDTF">2021-02-28T08:28:34Z</dcterms:modified>
  <cp:version/>
</cp:coreProperties>
</file>