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4</a:t>
            </a:r>
            <a:r>
              <a:rPr lang="ko-KR" altLang="en-US" sz="4000"/>
              <a:t>강 </a:t>
            </a:r>
            <a:r>
              <a:rPr lang="en-US" altLang="ko-KR" sz="4000"/>
              <a:t>-</a:t>
            </a:r>
            <a:r>
              <a:rPr lang="ko-KR" altLang="en-US" sz="4000"/>
              <a:t> </a:t>
            </a:r>
            <a:r>
              <a:rPr lang="en-US" altLang="ko-KR" sz="4000"/>
              <a:t>DCL, </a:t>
            </a:r>
            <a:r>
              <a:rPr lang="ko-KR" altLang="en-US" sz="4000"/>
              <a:t>절차형 </a:t>
            </a:r>
            <a:r>
              <a:rPr lang="en-US" altLang="ko-KR" sz="4000"/>
              <a:t>SQL</a:t>
            </a:r>
            <a:endParaRPr lang="en-US" altLang="ko-KR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DataBase</a:t>
            </a:r>
            <a:r>
              <a:rPr lang="ko-KR" altLang="en-US" sz="4200"/>
              <a:t> </a:t>
            </a:r>
            <a:r>
              <a:rPr lang="en-US" altLang="ko-KR" sz="4200"/>
              <a:t>-</a:t>
            </a:r>
            <a:r>
              <a:rPr lang="ko-KR" altLang="en-US" sz="4200"/>
              <a:t> </a:t>
            </a:r>
            <a:r>
              <a:rPr lang="en-US" altLang="ko-KR" sz="4200"/>
              <a:t>SQLD</a:t>
            </a:r>
            <a:endParaRPr lang="en-US" altLang="ko-KR" sz="420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" y="731519"/>
            <a:ext cx="913638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" y="750570"/>
            <a:ext cx="9067800" cy="5356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" y="704850"/>
            <a:ext cx="9105900" cy="544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" y="742950"/>
            <a:ext cx="9098279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" y="723900"/>
            <a:ext cx="9128760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09" y="746760"/>
            <a:ext cx="9060181" cy="536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" y="777239"/>
            <a:ext cx="9006841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70" y="735329"/>
            <a:ext cx="9090660" cy="538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" y="735329"/>
            <a:ext cx="9075421" cy="538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" y="735329"/>
            <a:ext cx="9105900" cy="538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1.</a:t>
            </a:r>
            <a:r>
              <a:rPr lang="ko-KR" altLang="en-US" sz="4000"/>
              <a:t> </a:t>
            </a:r>
            <a:r>
              <a:rPr lang="en-US" altLang="ko-KR" sz="4000"/>
              <a:t>DCL</a:t>
            </a:r>
            <a:endParaRPr lang="en-US" altLang="ko-KR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DataBase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" y="727710"/>
            <a:ext cx="9113519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" y="754380"/>
            <a:ext cx="9083040" cy="5349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" y="742950"/>
            <a:ext cx="910590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" y="742950"/>
            <a:ext cx="910590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70" y="754380"/>
            <a:ext cx="9090660" cy="5349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" y="746760"/>
            <a:ext cx="9075421" cy="536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" y="739140"/>
            <a:ext cx="9037320" cy="537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70" y="762000"/>
            <a:ext cx="9090660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2.</a:t>
            </a:r>
            <a:r>
              <a:rPr lang="ko-KR" altLang="en-US" sz="4000"/>
              <a:t> 절차형 </a:t>
            </a:r>
            <a:r>
              <a:rPr lang="en-US" altLang="ko-KR" sz="4000"/>
              <a:t>SQL</a:t>
            </a:r>
            <a:endParaRPr lang="en-US" altLang="ko-KR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DataBase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</ep:Words>
  <ep:PresentationFormat>화면 슬라이드 쇼(4:3)</ep:PresentationFormat>
  <ep:Paragraphs>11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4강 - DCL, 절차형 SQL</vt:lpstr>
      <vt:lpstr>1. DCL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2. 절차형 SQL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2021-03-14T08:28:42.528</dcterms:modified>
  <cp:revision>183</cp:revision>
  <dc:title>PowerPoint 프레젠테이션</dc:title>
  <cp:version/>
</cp:coreProperties>
</file>