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72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1644" y="-78"/>
      </p:cViewPr>
      <p:guideLst>
        <p:guide orient="horz" pos="2153"/>
        <p:guide pos="2874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5" d="100"/>
          <a:sy n="85" d="100"/>
        </p:scale>
        <p:origin x="-5706" y="-78"/>
      </p:cViewPr>
      <p:guideLst>
        <p:guide orient="horz" pos="2880"/>
        <p:guide pos="2149"/>
      </p:guideLst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slide" Target="slides/slide15.xml"  /><Relationship Id="rId19" Type="http://schemas.openxmlformats.org/officeDocument/2006/relationships/slide" Target="slides/slide16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7.xml"  /><Relationship Id="rId21" Type="http://schemas.openxmlformats.org/officeDocument/2006/relationships/slide" Target="slides/slide18.xml"  /><Relationship Id="rId22" Type="http://schemas.openxmlformats.org/officeDocument/2006/relationships/slide" Target="slides/slide19.xml"  /><Relationship Id="rId23" Type="http://schemas.openxmlformats.org/officeDocument/2006/relationships/slide" Target="slides/slide20.xml"  /><Relationship Id="rId24" Type="http://schemas.openxmlformats.org/officeDocument/2006/relationships/slide" Target="slides/slide21.xml"  /><Relationship Id="rId25" Type="http://schemas.openxmlformats.org/officeDocument/2006/relationships/slide" Target="slides/slide22.xml"  /><Relationship Id="rId26" Type="http://schemas.openxmlformats.org/officeDocument/2006/relationships/slide" Target="slides/slide23.xml"  /><Relationship Id="rId27" Type="http://schemas.openxmlformats.org/officeDocument/2006/relationships/slide" Target="slides/slide24.xml"  /><Relationship Id="rId28" Type="http://schemas.openxmlformats.org/officeDocument/2006/relationships/slide" Target="slides/slide25.xml"  /><Relationship Id="rId29" Type="http://schemas.openxmlformats.org/officeDocument/2006/relationships/slide" Target="slides/slide26.xml"  /><Relationship Id="rId3" Type="http://schemas.openxmlformats.org/officeDocument/2006/relationships/handoutMaster" Target="handoutMasters/handoutMaster1.xml"  /><Relationship Id="rId30" Type="http://schemas.openxmlformats.org/officeDocument/2006/relationships/slide" Target="slides/slide27.xml"  /><Relationship Id="rId31" Type="http://schemas.openxmlformats.org/officeDocument/2006/relationships/slide" Target="slides/slide28.xml"  /><Relationship Id="rId32" Type="http://schemas.openxmlformats.org/officeDocument/2006/relationships/slide" Target="slides/slide29.xml"  /><Relationship Id="rId33" Type="http://schemas.openxmlformats.org/officeDocument/2006/relationships/slide" Target="slides/slide30.xml"  /><Relationship Id="rId34" Type="http://schemas.openxmlformats.org/officeDocument/2006/relationships/presProps" Target="presProps.xml"  /><Relationship Id="rId35" Type="http://schemas.openxmlformats.org/officeDocument/2006/relationships/viewProps" Target="viewProps.xml"  /><Relationship Id="rId36" Type="http://schemas.openxmlformats.org/officeDocument/2006/relationships/theme" Target="theme/theme1.xml"  /><Relationship Id="rId37" Type="http://schemas.openxmlformats.org/officeDocument/2006/relationships/tableStyles" Target="tableStyles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74D89692-DFEF-4509-BF4A-0DCC1522EAE5}" type="datetime1">
              <a:rPr lang="ko-KR" altLang="en-US"/>
              <a:pPr lvl="0">
                <a:defRPr/>
              </a:pPr>
              <a:t>2021-03-14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4B79CFA9-DF62-4161-BCD9-5AC3EB28D15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93E3D233-F83C-42FB-8876-DA0EB1CD818D}" type="datetime1">
              <a:rPr lang="ko-KR" altLang="en-US"/>
              <a:pPr lvl="0">
                <a:defRPr/>
              </a:pPr>
              <a:t>2021-03-14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83E45A68-727D-4672-B4AC-7B30446123CC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3.jpeg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3.jpeg"  /><Relationship Id="rId4" Type="http://schemas.openxmlformats.org/officeDocument/2006/relationships/image" Target="../media/image4.jpeg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5.jpeg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108520" y="2708920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1029" name="Picture 5" descr="C:\Users\Joker\Downloads\cranium-2099120_1280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27" y="1916832"/>
            <a:ext cx="2338078" cy="2579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851720" y="2132856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50686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184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9219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0165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2021-02-24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8744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2021-02-24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9181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2021-02-24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3350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5604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5055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6071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284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252536" y="3212976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707704" y="2636912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  <p:pic>
        <p:nvPicPr>
          <p:cNvPr id="10" name="Picture 2" descr="C:\Users\Joker\Downloads\meditation-1000062_1920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64904" y="2132856"/>
            <a:ext cx="3343770" cy="2084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0923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252536" y="3212976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707704" y="2636912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  <p:pic>
        <p:nvPicPr>
          <p:cNvPr id="10" name="Picture 2" descr="C:\Users\Joker\Downloads\meditation-1000062_1920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64904" y="2132856"/>
            <a:ext cx="3343770" cy="2084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C:\Users\Joker\Downloads\success-2081167_1280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0768"/>
            <a:ext cx="3491879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02586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252536" y="3212976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707704" y="2636912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  <p:pic>
        <p:nvPicPr>
          <p:cNvPr id="10" name="Picture 2" descr="C:\Users\Joker\Downloads\meditation-1000062_1920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0768"/>
            <a:ext cx="3131840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5206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588" y="0"/>
            <a:ext cx="313025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611560" y="332656"/>
            <a:ext cx="19301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HY강B" panose="02030600000101010101" pitchFamily="18" charset="-127"/>
              </a:rPr>
              <a:t>Contents</a:t>
            </a:r>
            <a:endParaRPr lang="ko-KR" altLang="en-US" sz="3200" b="1" dirty="0">
              <a:solidFill>
                <a:schemeClr val="bg1"/>
              </a:solidFill>
              <a:effectLst>
                <a:outerShdw blurRad="50800" dir="2700000" algn="tl" rotWithShape="0">
                  <a:prstClr val="black">
                    <a:alpha val="40000"/>
                  </a:prstClr>
                </a:outerShdw>
              </a:effectLst>
              <a:latin typeface="+mj-lt"/>
              <a:ea typeface="HY강B" panose="02030600000101010101" pitchFamily="18" charset="-127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0" y="1198315"/>
            <a:ext cx="9142412" cy="70445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 userDrawn="1"/>
        </p:nvSpPr>
        <p:spPr>
          <a:xfrm>
            <a:off x="0" y="5518795"/>
            <a:ext cx="9142412" cy="70445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101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588" y="0"/>
            <a:ext cx="313025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611560" y="332656"/>
            <a:ext cx="19301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HY강B" panose="02030600000101010101" pitchFamily="18" charset="-127"/>
              </a:rPr>
              <a:t>Contents</a:t>
            </a:r>
            <a:endParaRPr lang="ko-KR" altLang="en-US" sz="3200" b="1" dirty="0">
              <a:solidFill>
                <a:schemeClr val="bg1"/>
              </a:solidFill>
              <a:effectLst>
                <a:outerShdw blurRad="50800" dir="2700000" algn="tl" rotWithShape="0">
                  <a:prstClr val="black">
                    <a:alpha val="40000"/>
                  </a:prstClr>
                </a:outerShdw>
              </a:effectLst>
              <a:latin typeface="+mj-lt"/>
              <a:ea typeface="HY강B" panose="02030600000101010101" pitchFamily="18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1198771"/>
            <a:ext cx="9144000" cy="69989"/>
          </a:xfrm>
          <a:prstGeom prst="rect">
            <a:avLst/>
          </a:prstGeom>
          <a:solidFill>
            <a:srgbClr val="F9D4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0" y="5519251"/>
            <a:ext cx="9144000" cy="69989"/>
          </a:xfrm>
          <a:prstGeom prst="rect">
            <a:avLst/>
          </a:prstGeom>
          <a:solidFill>
            <a:srgbClr val="F9D4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861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 userDrawn="1"/>
        </p:nvSpPr>
        <p:spPr>
          <a:xfrm>
            <a:off x="1588" y="-27384"/>
            <a:ext cx="9143249" cy="69113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620688"/>
            <a:ext cx="9144000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3"/>
          <p:cNvSpPr txBox="1">
            <a:spLocks noChangeArrowheads="1"/>
          </p:cNvSpPr>
          <p:nvPr userDrawn="1"/>
        </p:nvSpPr>
        <p:spPr bwMode="auto">
          <a:xfrm>
            <a:off x="4348187" y="6516461"/>
            <a:ext cx="389530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b="0" dirty="0">
                <a:latin typeface="+mj-ea"/>
                <a:ea typeface="+mj-ea"/>
              </a:rPr>
              <a:t>- </a:t>
            </a:r>
            <a:fld id="{FB07AE13-10B6-4BCA-8CFB-1664A30EBED6}" type="slidenum">
              <a:rPr lang="en-US" altLang="ko-KR" sz="1100" b="0">
                <a:latin typeface="+mj-ea"/>
                <a:ea typeface="+mj-ea"/>
              </a:rPr>
              <a:pPr algn="ctr" eaLnBrk="1" hangingPunct="1">
                <a:defRPr/>
              </a:pPr>
              <a:t>‹#›</a:t>
            </a:fld>
            <a:r>
              <a:rPr lang="en-US" altLang="ko-KR" sz="1100" b="0" dirty="0">
                <a:latin typeface="+mj-ea"/>
                <a:ea typeface="+mj-ea"/>
              </a:rPr>
              <a:t> -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3" y="68239"/>
            <a:ext cx="7137107" cy="523875"/>
          </a:xfrm>
          <a:prstGeom prst="rect">
            <a:avLst/>
          </a:prstGeom>
        </p:spPr>
        <p:txBody>
          <a:bodyPr/>
          <a:lstStyle>
            <a:lvl1pPr marL="0" algn="l" defTabSz="914400" rtl="0" eaLnBrk="1" latinLnBrk="1" hangingPunct="1">
              <a:defRPr lang="ko-KR" altLang="en-US" sz="2400" b="1" kern="1200" spc="-150" dirty="0" smtClean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  <a:effectLst>
                  <a:outerShdw blurRad="1270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0" y="620688"/>
            <a:ext cx="9142412" cy="70445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01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 userDrawn="1"/>
        </p:nvSpPr>
        <p:spPr>
          <a:xfrm>
            <a:off x="1588" y="-27384"/>
            <a:ext cx="9143249" cy="69113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 Box 3"/>
          <p:cNvSpPr txBox="1">
            <a:spLocks noChangeArrowheads="1"/>
          </p:cNvSpPr>
          <p:nvPr userDrawn="1"/>
        </p:nvSpPr>
        <p:spPr bwMode="auto">
          <a:xfrm>
            <a:off x="4348187" y="6516461"/>
            <a:ext cx="389530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b="0" dirty="0">
                <a:latin typeface="+mj-ea"/>
                <a:ea typeface="+mj-ea"/>
              </a:rPr>
              <a:t>- </a:t>
            </a:r>
            <a:fld id="{FB07AE13-10B6-4BCA-8CFB-1664A30EBED6}" type="slidenum">
              <a:rPr lang="en-US" altLang="ko-KR" sz="1100" b="0">
                <a:latin typeface="+mj-ea"/>
                <a:ea typeface="+mj-ea"/>
              </a:rPr>
              <a:pPr algn="ctr" eaLnBrk="1" hangingPunct="1">
                <a:defRPr/>
              </a:pPr>
              <a:t>‹#›</a:t>
            </a:fld>
            <a:r>
              <a:rPr lang="en-US" altLang="ko-KR" sz="1100" b="0" dirty="0">
                <a:latin typeface="+mj-ea"/>
                <a:ea typeface="+mj-ea"/>
              </a:rPr>
              <a:t> -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3" y="68239"/>
            <a:ext cx="7137107" cy="523875"/>
          </a:xfrm>
          <a:prstGeom prst="rect">
            <a:avLst/>
          </a:prstGeom>
        </p:spPr>
        <p:txBody>
          <a:bodyPr/>
          <a:lstStyle>
            <a:lvl1pPr marL="0" algn="l" defTabSz="914400" rtl="0" eaLnBrk="1" latinLnBrk="1" hangingPunct="1">
              <a:defRPr lang="ko-KR" altLang="en-US" sz="2400" b="1" kern="1200" spc="-150" dirty="0" smtClean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  <a:effectLst>
                  <a:outerShdw blurRad="1270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0" name="직사각형 9"/>
          <p:cNvSpPr/>
          <p:nvPr userDrawn="1"/>
        </p:nvSpPr>
        <p:spPr>
          <a:xfrm>
            <a:off x="0" y="622707"/>
            <a:ext cx="9144000" cy="69989"/>
          </a:xfrm>
          <a:prstGeom prst="rect">
            <a:avLst/>
          </a:prstGeom>
          <a:solidFill>
            <a:srgbClr val="F9D4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84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086004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slideLayout" Target="../slideLayouts/slideLayout13.xml"  /><Relationship Id="rId14" Type="http://schemas.openxmlformats.org/officeDocument/2006/relationships/slideLayout" Target="../slideLayouts/slideLayout14.xml"  /><Relationship Id="rId15" Type="http://schemas.openxmlformats.org/officeDocument/2006/relationships/slideLayout" Target="../slideLayouts/slideLayout15.xml"  /><Relationship Id="rId16" Type="http://schemas.openxmlformats.org/officeDocument/2006/relationships/slideLayout" Target="../slideLayouts/slideLayout16.xml"  /><Relationship Id="rId17" Type="http://schemas.openxmlformats.org/officeDocument/2006/relationships/slideLayout" Target="../slideLayouts/slideLayout17.xml"  /><Relationship Id="rId18" Type="http://schemas.openxmlformats.org/officeDocument/2006/relationships/slideLayout" Target="../slideLayouts/slideLayout18.xml"  /><Relationship Id="rId19" Type="http://schemas.openxmlformats.org/officeDocument/2006/relationships/slideLayout" Target="../slideLayouts/slideLayout19.xml"  /><Relationship Id="rId2" Type="http://schemas.openxmlformats.org/officeDocument/2006/relationships/slideLayout" Target="../slideLayouts/slideLayout2.xml"  /><Relationship Id="rId20" Type="http://schemas.openxmlformats.org/officeDocument/2006/relationships/theme" Target="../theme/theme1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569D2-49F6-4A41-AEB0-51537D697DA4}" type="datetimeFigureOut">
              <a:rPr lang="ko-KR" altLang="en-US" smtClean="0"/>
              <a:t>2021-02-24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837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8" r:id="rId2"/>
    <p:sldLayoutId id="2147483669" r:id="rId3"/>
    <p:sldLayoutId id="2147483670" r:id="rId4"/>
    <p:sldLayoutId id="2147483666" r:id="rId5"/>
    <p:sldLayoutId id="2147483667" r:id="rId6"/>
    <p:sldLayoutId id="2147483664" r:id="rId7"/>
    <p:sldLayoutId id="2147483665" r:id="rId8"/>
    <p:sldLayoutId id="2147483649" r:id="rId9"/>
    <p:sldLayoutId id="2147483650" r:id="rId10"/>
    <p:sldLayoutId id="2147483651" r:id="rId11"/>
    <p:sldLayoutId id="2147483652" r:id="rId12"/>
    <p:sldLayoutId id="2147483653" r:id="rId13"/>
    <p:sldLayoutId id="2147483654" r:id="rId14"/>
    <p:sldLayoutId id="2147483655" r:id="rId15"/>
    <p:sldLayoutId id="2147483656" r:id="rId16"/>
    <p:sldLayoutId id="2147483657" r:id="rId17"/>
    <p:sldLayoutId id="2147483658" r:id="rId18"/>
    <p:sldLayoutId id="2147483659" r:id="rId19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12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13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14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15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16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17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18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19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20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2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22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23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24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25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26.pn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27.pn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28.pn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29.pn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30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6.png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7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8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9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10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11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 idx="0"/>
          </p:nvPr>
        </p:nvSpPr>
        <p:spPr>
          <a:xfrm>
            <a:off x="-180528" y="3356992"/>
            <a:ext cx="9359900" cy="100811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4000"/>
              <a:t>5</a:t>
            </a:r>
            <a:r>
              <a:rPr lang="ko-KR" altLang="en-US" sz="4000"/>
              <a:t>강 </a:t>
            </a:r>
            <a:r>
              <a:rPr lang="en-US" altLang="ko-KR" sz="4000"/>
              <a:t>-</a:t>
            </a:r>
            <a:r>
              <a:rPr lang="ko-KR" altLang="en-US" sz="4000"/>
              <a:t> </a:t>
            </a:r>
            <a:r>
              <a:rPr lang="en-US" altLang="ko-KR" sz="4000"/>
              <a:t>SQL</a:t>
            </a:r>
            <a:r>
              <a:rPr lang="ko-KR" altLang="en-US" sz="4000"/>
              <a:t>최적화</a:t>
            </a:r>
            <a:endParaRPr lang="ko-KR" altLang="en-US" sz="400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743200" y="1844824"/>
            <a:ext cx="6400800" cy="1224136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altLang="ko-KR" sz="4200"/>
              <a:t>JAVA </a:t>
            </a:r>
            <a:r>
              <a:rPr lang="ko-KR" altLang="en-US" sz="4200"/>
              <a:t>웹 개발자 양성과정</a:t>
            </a:r>
            <a:r>
              <a:rPr lang="en-US" altLang="ko-KR" sz="4200"/>
              <a:t>DataBase</a:t>
            </a:r>
            <a:r>
              <a:rPr lang="ko-KR" altLang="en-US" sz="4200"/>
              <a:t> </a:t>
            </a:r>
            <a:r>
              <a:rPr lang="en-US" altLang="ko-KR" sz="4200"/>
              <a:t>-</a:t>
            </a:r>
            <a:r>
              <a:rPr lang="ko-KR" altLang="en-US" sz="4200"/>
              <a:t> </a:t>
            </a:r>
            <a:r>
              <a:rPr lang="en-US" altLang="ko-KR" sz="4200"/>
              <a:t>SQLD</a:t>
            </a:r>
            <a:endParaRPr lang="en-US" altLang="ko-KR" sz="4200"/>
          </a:p>
        </p:txBody>
      </p:sp>
      <p:sp>
        <p:nvSpPr>
          <p:cNvPr id="6" name="TextBox 5"/>
          <p:cNvSpPr txBox="1"/>
          <p:nvPr/>
        </p:nvSpPr>
        <p:spPr>
          <a:xfrm>
            <a:off x="3851920" y="4437112"/>
            <a:ext cx="511256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3000" b="1">
                <a:solidFill>
                  <a:schemeClr val="lt1"/>
                </a:solidFill>
              </a:rPr>
              <a:t>By SoonGu Hong</a:t>
            </a:r>
            <a:endParaRPr lang="en-US" altLang="ko-KR" sz="3000" b="1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3340" y="742950"/>
            <a:ext cx="9037320" cy="53721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5720" y="758190"/>
            <a:ext cx="9052559" cy="53416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1909" y="742950"/>
            <a:ext cx="9060181" cy="53721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3820" y="853440"/>
            <a:ext cx="8976360" cy="51511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5720" y="765810"/>
            <a:ext cx="9052559" cy="532637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1439" y="773430"/>
            <a:ext cx="8961121" cy="531113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2860" y="746760"/>
            <a:ext cx="9098279" cy="5364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0480" y="769619"/>
            <a:ext cx="9083040" cy="53187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8100" y="742950"/>
            <a:ext cx="9067800" cy="53721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050" y="731519"/>
            <a:ext cx="9105900" cy="53949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 idx="0"/>
          </p:nvPr>
        </p:nvSpPr>
        <p:spPr>
          <a:xfrm>
            <a:off x="-180528" y="3501008"/>
            <a:ext cx="9359900" cy="100811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4000"/>
              <a:t>1.</a:t>
            </a:r>
            <a:r>
              <a:rPr lang="ko-KR" altLang="en-US" sz="4000"/>
              <a:t> 옵티마이저와 실행 계획</a:t>
            </a:r>
            <a:endParaRPr lang="ko-KR" altLang="en-US" sz="400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731765" y="1844824"/>
            <a:ext cx="6400800" cy="1224136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altLang="ko-KR" sz="4200"/>
              <a:t>JAVA </a:t>
            </a:r>
            <a:r>
              <a:rPr lang="ko-KR" altLang="en-US" sz="4200"/>
              <a:t>웹 개발자 양성과정</a:t>
            </a:r>
            <a:endParaRPr lang="ko-KR" altLang="en-US" sz="4200"/>
          </a:p>
          <a:p>
            <a:pPr lvl="0">
              <a:defRPr/>
            </a:pPr>
            <a:r>
              <a:rPr lang="en-US" altLang="ko-KR" sz="4200"/>
              <a:t>DataBase</a:t>
            </a:r>
            <a:endParaRPr lang="ko-KR" altLang="en-US" sz="4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4289" y="750570"/>
            <a:ext cx="9075421" cy="53568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7150" y="762000"/>
            <a:ext cx="9029700" cy="5334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9530" y="750570"/>
            <a:ext cx="9044940" cy="53568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 idx="0"/>
          </p:nvPr>
        </p:nvSpPr>
        <p:spPr>
          <a:xfrm>
            <a:off x="-180528" y="3501008"/>
            <a:ext cx="9359900" cy="100811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4000"/>
              <a:t>3.</a:t>
            </a:r>
            <a:r>
              <a:rPr lang="ko-KR" altLang="en-US" sz="4000"/>
              <a:t> 조인 수행 원리</a:t>
            </a:r>
            <a:endParaRPr lang="ko-KR" altLang="en-US" sz="400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731765" y="1844824"/>
            <a:ext cx="6400800" cy="1224136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altLang="ko-KR" sz="4200"/>
              <a:t>JAVA </a:t>
            </a:r>
            <a:r>
              <a:rPr lang="ko-KR" altLang="en-US" sz="4200"/>
              <a:t>웹 개발자 양성과정</a:t>
            </a:r>
            <a:endParaRPr lang="ko-KR" altLang="en-US" sz="4200"/>
          </a:p>
          <a:p>
            <a:pPr lvl="0">
              <a:defRPr/>
            </a:pPr>
            <a:r>
              <a:rPr lang="en-US" altLang="ko-KR" sz="4200"/>
              <a:t>DataBase</a:t>
            </a:r>
            <a:endParaRPr lang="ko-KR" altLang="en-US" sz="4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2390" y="769619"/>
            <a:ext cx="8999219" cy="53187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1909" y="765810"/>
            <a:ext cx="9060181" cy="532637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6670" y="765810"/>
            <a:ext cx="9090660" cy="532637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4289" y="742950"/>
            <a:ext cx="9075421" cy="53721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810" y="731519"/>
            <a:ext cx="9136380" cy="53949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8100" y="788669"/>
            <a:ext cx="9067800" cy="52806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4289" y="727710"/>
            <a:ext cx="9075421" cy="54025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63588" y="2492896"/>
            <a:ext cx="7416824" cy="1601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3300" b="1" i="0" u="none" strike="noStrike" kern="1200" cap="none" spc="0" normalizeH="0" baseline="0">
                <a:solidFill>
                  <a:srgbClr val="EB5800"/>
                </a:solidFill>
                <a:latin typeface="맑은 고딕"/>
                <a:ea typeface="맑은 고딕"/>
                <a:cs typeface="맑은 고딕"/>
              </a:rPr>
              <a:t>감사합니다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33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THANK YOU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ja-JP" altLang="ko-KR" sz="3300" b="1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429" y="712469"/>
            <a:ext cx="9121141" cy="54330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5720" y="762000"/>
            <a:ext cx="9052559" cy="5334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0480" y="727710"/>
            <a:ext cx="9083040" cy="54025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2860" y="765810"/>
            <a:ext cx="9098279" cy="532637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 idx="0"/>
          </p:nvPr>
        </p:nvSpPr>
        <p:spPr>
          <a:xfrm>
            <a:off x="-180528" y="3501008"/>
            <a:ext cx="9359900" cy="100811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4000"/>
              <a:t>2.</a:t>
            </a:r>
            <a:r>
              <a:rPr lang="ko-KR" altLang="en-US" sz="4000"/>
              <a:t> 인덱스 기본</a:t>
            </a:r>
            <a:endParaRPr lang="ko-KR" altLang="en-US" sz="400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731765" y="1844824"/>
            <a:ext cx="6400800" cy="1224136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altLang="ko-KR" sz="4200"/>
              <a:t>JAVA </a:t>
            </a:r>
            <a:r>
              <a:rPr lang="ko-KR" altLang="en-US" sz="4200"/>
              <a:t>웹 개발자 양성과정</a:t>
            </a:r>
            <a:endParaRPr lang="ko-KR" altLang="en-US" sz="4200"/>
          </a:p>
          <a:p>
            <a:pPr lvl="0">
              <a:defRPr/>
            </a:pPr>
            <a:r>
              <a:rPr lang="en-US" altLang="ko-KR" sz="4200"/>
              <a:t>DataBase</a:t>
            </a:r>
            <a:endParaRPr lang="ko-KR" altLang="en-US" sz="4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2860" y="773430"/>
            <a:ext cx="9098279" cy="531113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37</ep:Words>
  <ep:PresentationFormat>화면 슬라이드 쇼(4:3)</ep:PresentationFormat>
  <ep:Paragraphs>14</ep:Paragraphs>
  <ep:Slides>30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ep:HeadingPairs>
  <ep:TitlesOfParts>
    <vt:vector size="31" baseType="lpstr">
      <vt:lpstr>Office 테마</vt:lpstr>
      <vt:lpstr>5강 - SQL최적화</vt:lpstr>
      <vt:lpstr>1. 옵티마이저와 실행 계획</vt:lpstr>
      <vt:lpstr>슬라이드 3</vt:lpstr>
      <vt:lpstr>슬라이드 4</vt:lpstr>
      <vt:lpstr>슬라이드 5</vt:lpstr>
      <vt:lpstr>슬라이드 6</vt:lpstr>
      <vt:lpstr>슬라이드 7</vt:lpstr>
      <vt:lpstr>2. 인덱스 기본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3. 조인 수행 원리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2020-04-08T12:51:32.000</dcterms:created>
  <dc:creator>Joker</dc:creator>
  <cp:lastModifiedBy>hong</cp:lastModifiedBy>
  <dcterms:modified xsi:type="dcterms:W3CDTF">2021-03-14T08:38:11.524</dcterms:modified>
  <cp:revision>185</cp:revision>
  <dc:title>PowerPoint 프레젠테이션</dc:title>
  <cp:version/>
</cp:coreProperties>
</file>