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194C4-024A-47D1-A1A1-661AAB2DAC7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34BF3B-52BB-458B-BA56-17FD3A2E4E75}">
      <dgm:prSet/>
      <dgm:spPr/>
      <dgm:t>
        <a:bodyPr/>
        <a:lstStyle/>
        <a:p>
          <a:pPr algn="ctr"/>
          <a:r>
            <a:rPr lang="ko-KR" dirty="0"/>
            <a:t>인덱스를 사용하여 특정 값에 바로 접근할 수 있다</a:t>
          </a:r>
          <a:r>
            <a:rPr lang="en-US" dirty="0"/>
            <a:t>.</a:t>
          </a:r>
        </a:p>
      </dgm:t>
    </dgm:pt>
    <dgm:pt modelId="{CF07CCBF-89C3-4C08-B802-AEF389DE6602}" type="parTrans" cxnId="{C17C5A35-58EA-4566-A17A-008341755540}">
      <dgm:prSet/>
      <dgm:spPr/>
      <dgm:t>
        <a:bodyPr/>
        <a:lstStyle/>
        <a:p>
          <a:endParaRPr lang="en-US"/>
        </a:p>
      </dgm:t>
    </dgm:pt>
    <dgm:pt modelId="{DE1512FC-1F9A-4A2F-90ED-776EC68A0489}" type="sibTrans" cxnId="{C17C5A35-58EA-4566-A17A-008341755540}">
      <dgm:prSet/>
      <dgm:spPr/>
      <dgm:t>
        <a:bodyPr/>
        <a:lstStyle/>
        <a:p>
          <a:endParaRPr lang="en-US"/>
        </a:p>
      </dgm:t>
    </dgm:pt>
    <dgm:pt modelId="{E4B48482-D71C-4294-9DA7-FD74BDEA2A87}">
      <dgm:prSet/>
      <dgm:spPr/>
      <dgm:t>
        <a:bodyPr/>
        <a:lstStyle/>
        <a:p>
          <a:pPr algn="ctr"/>
          <a:r>
            <a:rPr lang="ko-KR" dirty="0"/>
            <a:t>새로운 값을 삽입하거나 특정 인덱스에 있는 값을 삭제하기 어렵다</a:t>
          </a:r>
          <a:r>
            <a:rPr lang="en-US" dirty="0"/>
            <a:t>. </a:t>
          </a:r>
          <a:br>
            <a:rPr lang="en-US" dirty="0"/>
          </a:br>
          <a:r>
            <a:rPr lang="ko-KR" dirty="0"/>
            <a:t>값을 삽입하거나 삭제하려면</a:t>
          </a:r>
          <a:r>
            <a:rPr lang="en-US" altLang="ko-KR" dirty="0"/>
            <a:t> </a:t>
          </a:r>
          <a:r>
            <a:rPr lang="ko-KR" dirty="0"/>
            <a:t>해당 인덱스 주변에 있는 값을 이동시키는 과정이 필요하다</a:t>
          </a:r>
          <a:r>
            <a:rPr lang="en-US" dirty="0"/>
            <a:t>.</a:t>
          </a:r>
        </a:p>
      </dgm:t>
    </dgm:pt>
    <dgm:pt modelId="{1AA5ACF9-98E5-4295-9ADF-EDFC5B0027EB}" type="parTrans" cxnId="{4D2D5DCD-4647-49FD-A2A7-610450BB402A}">
      <dgm:prSet/>
      <dgm:spPr/>
      <dgm:t>
        <a:bodyPr/>
        <a:lstStyle/>
        <a:p>
          <a:endParaRPr lang="en-US"/>
        </a:p>
      </dgm:t>
    </dgm:pt>
    <dgm:pt modelId="{EE5F3810-2816-4CB6-9401-49ABA74A5F2E}" type="sibTrans" cxnId="{4D2D5DCD-4647-49FD-A2A7-610450BB402A}">
      <dgm:prSet/>
      <dgm:spPr/>
      <dgm:t>
        <a:bodyPr/>
        <a:lstStyle/>
        <a:p>
          <a:endParaRPr lang="en-US"/>
        </a:p>
      </dgm:t>
    </dgm:pt>
    <dgm:pt modelId="{A21D97AD-2DA6-42F5-AAEF-9CFEBC60F975}">
      <dgm:prSet/>
      <dgm:spPr/>
      <dgm:t>
        <a:bodyPr/>
        <a:lstStyle/>
        <a:p>
          <a:pPr algn="ctr"/>
          <a:r>
            <a:rPr lang="ko-KR" dirty="0"/>
            <a:t>배열의 크기는 선언할 때 지정할 수 있으며</a:t>
          </a:r>
          <a:r>
            <a:rPr lang="en-US" dirty="0"/>
            <a:t>, </a:t>
          </a:r>
          <a:r>
            <a:rPr lang="ko-KR" dirty="0"/>
            <a:t>한 번 선언하면 크기를 늘리거나 줄일 수 없다</a:t>
          </a:r>
          <a:r>
            <a:rPr lang="en-US" dirty="0"/>
            <a:t>.</a:t>
          </a:r>
        </a:p>
      </dgm:t>
    </dgm:pt>
    <dgm:pt modelId="{AEF1FCD7-9EA8-48C0-82E8-6453B26CC8D5}" type="parTrans" cxnId="{37B74F40-D0FE-449A-B04A-48F76CCE0552}">
      <dgm:prSet/>
      <dgm:spPr/>
      <dgm:t>
        <a:bodyPr/>
        <a:lstStyle/>
        <a:p>
          <a:endParaRPr lang="en-US"/>
        </a:p>
      </dgm:t>
    </dgm:pt>
    <dgm:pt modelId="{B5A727CA-1394-4F05-AF91-2992DB644AB1}" type="sibTrans" cxnId="{37B74F40-D0FE-449A-B04A-48F76CCE0552}">
      <dgm:prSet/>
      <dgm:spPr/>
      <dgm:t>
        <a:bodyPr/>
        <a:lstStyle/>
        <a:p>
          <a:endParaRPr lang="en-US"/>
        </a:p>
      </dgm:t>
    </dgm:pt>
    <dgm:pt modelId="{C610A9C2-78C0-4DEB-B3CC-D4AB9E6CA7F1}">
      <dgm:prSet/>
      <dgm:spPr/>
      <dgm:t>
        <a:bodyPr/>
        <a:lstStyle/>
        <a:p>
          <a:pPr algn="ctr"/>
          <a:r>
            <a:rPr lang="ko-KR" dirty="0"/>
            <a:t>구조가 간단하므로 코딩 테스트에서 많이 사용한다</a:t>
          </a:r>
          <a:r>
            <a:rPr lang="en-US" dirty="0"/>
            <a:t>.</a:t>
          </a:r>
        </a:p>
      </dgm:t>
    </dgm:pt>
    <dgm:pt modelId="{FD4651E5-FF30-4107-999F-4E6D4052D62B}" type="parTrans" cxnId="{D7D0B538-BE7D-4348-85E6-2D3F3E477384}">
      <dgm:prSet/>
      <dgm:spPr/>
      <dgm:t>
        <a:bodyPr/>
        <a:lstStyle/>
        <a:p>
          <a:endParaRPr lang="en-US"/>
        </a:p>
      </dgm:t>
    </dgm:pt>
    <dgm:pt modelId="{D42C5012-E02B-45FA-B537-55A1AFD6F2E9}" type="sibTrans" cxnId="{D7D0B538-BE7D-4348-85E6-2D3F3E477384}">
      <dgm:prSet/>
      <dgm:spPr/>
      <dgm:t>
        <a:bodyPr/>
        <a:lstStyle/>
        <a:p>
          <a:endParaRPr lang="en-US"/>
        </a:p>
      </dgm:t>
    </dgm:pt>
    <dgm:pt modelId="{74584213-6E3A-454E-8154-05E2844343C8}" type="pres">
      <dgm:prSet presAssocID="{A2A194C4-024A-47D1-A1A1-661AAB2DAC73}" presName="outerComposite" presStyleCnt="0">
        <dgm:presLayoutVars>
          <dgm:chMax val="5"/>
          <dgm:dir/>
          <dgm:resizeHandles val="exact"/>
        </dgm:presLayoutVars>
      </dgm:prSet>
      <dgm:spPr/>
    </dgm:pt>
    <dgm:pt modelId="{8A1E399B-CF33-4D25-9352-3FB1C6AFA9C9}" type="pres">
      <dgm:prSet presAssocID="{A2A194C4-024A-47D1-A1A1-661AAB2DAC73}" presName="dummyMaxCanvas" presStyleCnt="0">
        <dgm:presLayoutVars/>
      </dgm:prSet>
      <dgm:spPr/>
    </dgm:pt>
    <dgm:pt modelId="{0C8A33E2-DB13-426D-89E8-953FF3220999}" type="pres">
      <dgm:prSet presAssocID="{A2A194C4-024A-47D1-A1A1-661AAB2DAC73}" presName="FourNodes_1" presStyleLbl="node1" presStyleIdx="0" presStyleCnt="4">
        <dgm:presLayoutVars>
          <dgm:bulletEnabled val="1"/>
        </dgm:presLayoutVars>
      </dgm:prSet>
      <dgm:spPr/>
    </dgm:pt>
    <dgm:pt modelId="{ECA0D56E-94B7-48B0-9A3E-9AC76D176517}" type="pres">
      <dgm:prSet presAssocID="{A2A194C4-024A-47D1-A1A1-661AAB2DAC73}" presName="FourNodes_2" presStyleLbl="node1" presStyleIdx="1" presStyleCnt="4">
        <dgm:presLayoutVars>
          <dgm:bulletEnabled val="1"/>
        </dgm:presLayoutVars>
      </dgm:prSet>
      <dgm:spPr/>
    </dgm:pt>
    <dgm:pt modelId="{626BBD15-B5ED-4C11-B002-B2FFE128DF4A}" type="pres">
      <dgm:prSet presAssocID="{A2A194C4-024A-47D1-A1A1-661AAB2DAC73}" presName="FourNodes_3" presStyleLbl="node1" presStyleIdx="2" presStyleCnt="4">
        <dgm:presLayoutVars>
          <dgm:bulletEnabled val="1"/>
        </dgm:presLayoutVars>
      </dgm:prSet>
      <dgm:spPr/>
    </dgm:pt>
    <dgm:pt modelId="{B7040E90-30F3-4AA6-A887-E3F40EB8E3D3}" type="pres">
      <dgm:prSet presAssocID="{A2A194C4-024A-47D1-A1A1-661AAB2DAC73}" presName="FourNodes_4" presStyleLbl="node1" presStyleIdx="3" presStyleCnt="4">
        <dgm:presLayoutVars>
          <dgm:bulletEnabled val="1"/>
        </dgm:presLayoutVars>
      </dgm:prSet>
      <dgm:spPr/>
    </dgm:pt>
    <dgm:pt modelId="{BDA42CE4-77D9-447C-931E-963E69109F3E}" type="pres">
      <dgm:prSet presAssocID="{A2A194C4-024A-47D1-A1A1-661AAB2DAC73}" presName="FourConn_1-2" presStyleLbl="fgAccFollowNode1" presStyleIdx="0" presStyleCnt="3">
        <dgm:presLayoutVars>
          <dgm:bulletEnabled val="1"/>
        </dgm:presLayoutVars>
      </dgm:prSet>
      <dgm:spPr/>
    </dgm:pt>
    <dgm:pt modelId="{70E569B1-DCEC-49D9-903D-244061380728}" type="pres">
      <dgm:prSet presAssocID="{A2A194C4-024A-47D1-A1A1-661AAB2DAC73}" presName="FourConn_2-3" presStyleLbl="fgAccFollowNode1" presStyleIdx="1" presStyleCnt="3">
        <dgm:presLayoutVars>
          <dgm:bulletEnabled val="1"/>
        </dgm:presLayoutVars>
      </dgm:prSet>
      <dgm:spPr/>
    </dgm:pt>
    <dgm:pt modelId="{F44F5C03-F3D6-4D09-BB8D-58E7FA5D1427}" type="pres">
      <dgm:prSet presAssocID="{A2A194C4-024A-47D1-A1A1-661AAB2DAC73}" presName="FourConn_3-4" presStyleLbl="fgAccFollowNode1" presStyleIdx="2" presStyleCnt="3">
        <dgm:presLayoutVars>
          <dgm:bulletEnabled val="1"/>
        </dgm:presLayoutVars>
      </dgm:prSet>
      <dgm:spPr/>
    </dgm:pt>
    <dgm:pt modelId="{BFB3C623-2C4F-47B1-B448-E64CC1BFBD09}" type="pres">
      <dgm:prSet presAssocID="{A2A194C4-024A-47D1-A1A1-661AAB2DAC73}" presName="FourNodes_1_text" presStyleLbl="node1" presStyleIdx="3" presStyleCnt="4">
        <dgm:presLayoutVars>
          <dgm:bulletEnabled val="1"/>
        </dgm:presLayoutVars>
      </dgm:prSet>
      <dgm:spPr/>
    </dgm:pt>
    <dgm:pt modelId="{6342146E-01BE-4F2B-B015-6705AA466E97}" type="pres">
      <dgm:prSet presAssocID="{A2A194C4-024A-47D1-A1A1-661AAB2DAC73}" presName="FourNodes_2_text" presStyleLbl="node1" presStyleIdx="3" presStyleCnt="4">
        <dgm:presLayoutVars>
          <dgm:bulletEnabled val="1"/>
        </dgm:presLayoutVars>
      </dgm:prSet>
      <dgm:spPr/>
    </dgm:pt>
    <dgm:pt modelId="{30EDBED7-3E61-44DC-ABC2-668D373BD025}" type="pres">
      <dgm:prSet presAssocID="{A2A194C4-024A-47D1-A1A1-661AAB2DAC73}" presName="FourNodes_3_text" presStyleLbl="node1" presStyleIdx="3" presStyleCnt="4">
        <dgm:presLayoutVars>
          <dgm:bulletEnabled val="1"/>
        </dgm:presLayoutVars>
      </dgm:prSet>
      <dgm:spPr/>
    </dgm:pt>
    <dgm:pt modelId="{8A44A0E0-7B1F-4BC6-86DF-EF3D2D29376A}" type="pres">
      <dgm:prSet presAssocID="{A2A194C4-024A-47D1-A1A1-661AAB2DAC7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DF54501-663F-49E1-8CFC-75F132DC3C11}" type="presOf" srcId="{C610A9C2-78C0-4DEB-B3CC-D4AB9E6CA7F1}" destId="{B7040E90-30F3-4AA6-A887-E3F40EB8E3D3}" srcOrd="0" destOrd="0" presId="urn:microsoft.com/office/officeart/2005/8/layout/vProcess5"/>
    <dgm:cxn modelId="{C7927702-B907-4C5B-9E7A-146B6F9AA894}" type="presOf" srcId="{A21D97AD-2DA6-42F5-AAEF-9CFEBC60F975}" destId="{30EDBED7-3E61-44DC-ABC2-668D373BD025}" srcOrd="1" destOrd="0" presId="urn:microsoft.com/office/officeart/2005/8/layout/vProcess5"/>
    <dgm:cxn modelId="{745FE911-BACB-4BEB-B722-A70DE2108E94}" type="presOf" srcId="{DE1512FC-1F9A-4A2F-90ED-776EC68A0489}" destId="{BDA42CE4-77D9-447C-931E-963E69109F3E}" srcOrd="0" destOrd="0" presId="urn:microsoft.com/office/officeart/2005/8/layout/vProcess5"/>
    <dgm:cxn modelId="{FAA53F20-613A-4078-9E66-EC9C6339A704}" type="presOf" srcId="{E4B48482-D71C-4294-9DA7-FD74BDEA2A87}" destId="{6342146E-01BE-4F2B-B015-6705AA466E97}" srcOrd="1" destOrd="0" presId="urn:microsoft.com/office/officeart/2005/8/layout/vProcess5"/>
    <dgm:cxn modelId="{C17C5A35-58EA-4566-A17A-008341755540}" srcId="{A2A194C4-024A-47D1-A1A1-661AAB2DAC73}" destId="{2734BF3B-52BB-458B-BA56-17FD3A2E4E75}" srcOrd="0" destOrd="0" parTransId="{CF07CCBF-89C3-4C08-B802-AEF389DE6602}" sibTransId="{DE1512FC-1F9A-4A2F-90ED-776EC68A0489}"/>
    <dgm:cxn modelId="{D7D0B538-BE7D-4348-85E6-2D3F3E477384}" srcId="{A2A194C4-024A-47D1-A1A1-661AAB2DAC73}" destId="{C610A9C2-78C0-4DEB-B3CC-D4AB9E6CA7F1}" srcOrd="3" destOrd="0" parTransId="{FD4651E5-FF30-4107-999F-4E6D4052D62B}" sibTransId="{D42C5012-E02B-45FA-B537-55A1AFD6F2E9}"/>
    <dgm:cxn modelId="{E4F2013B-85C8-41A5-BA18-8D21863EF8A5}" type="presOf" srcId="{A2A194C4-024A-47D1-A1A1-661AAB2DAC73}" destId="{74584213-6E3A-454E-8154-05E2844343C8}" srcOrd="0" destOrd="0" presId="urn:microsoft.com/office/officeart/2005/8/layout/vProcess5"/>
    <dgm:cxn modelId="{E52BBA3B-06A1-453F-9661-05B525F762B8}" type="presOf" srcId="{2734BF3B-52BB-458B-BA56-17FD3A2E4E75}" destId="{BFB3C623-2C4F-47B1-B448-E64CC1BFBD09}" srcOrd="1" destOrd="0" presId="urn:microsoft.com/office/officeart/2005/8/layout/vProcess5"/>
    <dgm:cxn modelId="{37B74F40-D0FE-449A-B04A-48F76CCE0552}" srcId="{A2A194C4-024A-47D1-A1A1-661AAB2DAC73}" destId="{A21D97AD-2DA6-42F5-AAEF-9CFEBC60F975}" srcOrd="2" destOrd="0" parTransId="{AEF1FCD7-9EA8-48C0-82E8-6453B26CC8D5}" sibTransId="{B5A727CA-1394-4F05-AF91-2992DB644AB1}"/>
    <dgm:cxn modelId="{C837FB40-0E3C-4B54-992B-ACF34D5A2323}" type="presOf" srcId="{B5A727CA-1394-4F05-AF91-2992DB644AB1}" destId="{F44F5C03-F3D6-4D09-BB8D-58E7FA5D1427}" srcOrd="0" destOrd="0" presId="urn:microsoft.com/office/officeart/2005/8/layout/vProcess5"/>
    <dgm:cxn modelId="{0D5C6C58-72E8-432C-B9B5-C040DFDD6CA2}" type="presOf" srcId="{EE5F3810-2816-4CB6-9401-49ABA74A5F2E}" destId="{70E569B1-DCEC-49D9-903D-244061380728}" srcOrd="0" destOrd="0" presId="urn:microsoft.com/office/officeart/2005/8/layout/vProcess5"/>
    <dgm:cxn modelId="{442481A5-C85F-4F6F-8F5C-7F6E8F75C81A}" type="presOf" srcId="{A21D97AD-2DA6-42F5-AAEF-9CFEBC60F975}" destId="{626BBD15-B5ED-4C11-B002-B2FFE128DF4A}" srcOrd="0" destOrd="0" presId="urn:microsoft.com/office/officeart/2005/8/layout/vProcess5"/>
    <dgm:cxn modelId="{C43369B0-5919-4840-BAA5-564E852F44A0}" type="presOf" srcId="{2734BF3B-52BB-458B-BA56-17FD3A2E4E75}" destId="{0C8A33E2-DB13-426D-89E8-953FF3220999}" srcOrd="0" destOrd="0" presId="urn:microsoft.com/office/officeart/2005/8/layout/vProcess5"/>
    <dgm:cxn modelId="{3105BCC1-71F2-467B-AF49-A8E350502EED}" type="presOf" srcId="{E4B48482-D71C-4294-9DA7-FD74BDEA2A87}" destId="{ECA0D56E-94B7-48B0-9A3E-9AC76D176517}" srcOrd="0" destOrd="0" presId="urn:microsoft.com/office/officeart/2005/8/layout/vProcess5"/>
    <dgm:cxn modelId="{4D2D5DCD-4647-49FD-A2A7-610450BB402A}" srcId="{A2A194C4-024A-47D1-A1A1-661AAB2DAC73}" destId="{E4B48482-D71C-4294-9DA7-FD74BDEA2A87}" srcOrd="1" destOrd="0" parTransId="{1AA5ACF9-98E5-4295-9ADF-EDFC5B0027EB}" sibTransId="{EE5F3810-2816-4CB6-9401-49ABA74A5F2E}"/>
    <dgm:cxn modelId="{44D50AEE-C685-40C6-BA62-7618A84658F6}" type="presOf" srcId="{C610A9C2-78C0-4DEB-B3CC-D4AB9E6CA7F1}" destId="{8A44A0E0-7B1F-4BC6-86DF-EF3D2D29376A}" srcOrd="1" destOrd="0" presId="urn:microsoft.com/office/officeart/2005/8/layout/vProcess5"/>
    <dgm:cxn modelId="{DD1B12AD-AB3E-4F12-96AF-00FEFBED3F09}" type="presParOf" srcId="{74584213-6E3A-454E-8154-05E2844343C8}" destId="{8A1E399B-CF33-4D25-9352-3FB1C6AFA9C9}" srcOrd="0" destOrd="0" presId="urn:microsoft.com/office/officeart/2005/8/layout/vProcess5"/>
    <dgm:cxn modelId="{D833CAD4-5732-4C1E-BC38-7749A24351E3}" type="presParOf" srcId="{74584213-6E3A-454E-8154-05E2844343C8}" destId="{0C8A33E2-DB13-426D-89E8-953FF3220999}" srcOrd="1" destOrd="0" presId="urn:microsoft.com/office/officeart/2005/8/layout/vProcess5"/>
    <dgm:cxn modelId="{0A639E58-2F1E-4E98-A772-E92D70B56242}" type="presParOf" srcId="{74584213-6E3A-454E-8154-05E2844343C8}" destId="{ECA0D56E-94B7-48B0-9A3E-9AC76D176517}" srcOrd="2" destOrd="0" presId="urn:microsoft.com/office/officeart/2005/8/layout/vProcess5"/>
    <dgm:cxn modelId="{D082FD1B-4E29-4811-9A9E-D16A831CCE37}" type="presParOf" srcId="{74584213-6E3A-454E-8154-05E2844343C8}" destId="{626BBD15-B5ED-4C11-B002-B2FFE128DF4A}" srcOrd="3" destOrd="0" presId="urn:microsoft.com/office/officeart/2005/8/layout/vProcess5"/>
    <dgm:cxn modelId="{9527C211-EB76-4ACA-B658-A7572D9AD907}" type="presParOf" srcId="{74584213-6E3A-454E-8154-05E2844343C8}" destId="{B7040E90-30F3-4AA6-A887-E3F40EB8E3D3}" srcOrd="4" destOrd="0" presId="urn:microsoft.com/office/officeart/2005/8/layout/vProcess5"/>
    <dgm:cxn modelId="{5F4A0B46-DF35-4C14-8E13-4A88DCCF355D}" type="presParOf" srcId="{74584213-6E3A-454E-8154-05E2844343C8}" destId="{BDA42CE4-77D9-447C-931E-963E69109F3E}" srcOrd="5" destOrd="0" presId="urn:microsoft.com/office/officeart/2005/8/layout/vProcess5"/>
    <dgm:cxn modelId="{57700601-A7B1-4E44-AE84-9244C24CFB66}" type="presParOf" srcId="{74584213-6E3A-454E-8154-05E2844343C8}" destId="{70E569B1-DCEC-49D9-903D-244061380728}" srcOrd="6" destOrd="0" presId="urn:microsoft.com/office/officeart/2005/8/layout/vProcess5"/>
    <dgm:cxn modelId="{E1C8A19C-6799-473C-9C4E-440D90B72F1F}" type="presParOf" srcId="{74584213-6E3A-454E-8154-05E2844343C8}" destId="{F44F5C03-F3D6-4D09-BB8D-58E7FA5D1427}" srcOrd="7" destOrd="0" presId="urn:microsoft.com/office/officeart/2005/8/layout/vProcess5"/>
    <dgm:cxn modelId="{0C82BE3A-D21D-4C3B-A7F3-F7F6743C0317}" type="presParOf" srcId="{74584213-6E3A-454E-8154-05E2844343C8}" destId="{BFB3C623-2C4F-47B1-B448-E64CC1BFBD09}" srcOrd="8" destOrd="0" presId="urn:microsoft.com/office/officeart/2005/8/layout/vProcess5"/>
    <dgm:cxn modelId="{E2582657-4416-4F2A-89A8-4DA48EA9A61D}" type="presParOf" srcId="{74584213-6E3A-454E-8154-05E2844343C8}" destId="{6342146E-01BE-4F2B-B015-6705AA466E97}" srcOrd="9" destOrd="0" presId="urn:microsoft.com/office/officeart/2005/8/layout/vProcess5"/>
    <dgm:cxn modelId="{5274B6E7-35B6-4C5F-B0B8-6CF0FDEC99EA}" type="presParOf" srcId="{74584213-6E3A-454E-8154-05E2844343C8}" destId="{30EDBED7-3E61-44DC-ABC2-668D373BD025}" srcOrd="10" destOrd="0" presId="urn:microsoft.com/office/officeart/2005/8/layout/vProcess5"/>
    <dgm:cxn modelId="{981E9E17-79C7-4E48-9BF9-6EB9BF98B109}" type="presParOf" srcId="{74584213-6E3A-454E-8154-05E2844343C8}" destId="{8A44A0E0-7B1F-4BC6-86DF-EF3D2D29376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33E2-DB13-426D-89E8-953FF3220999}">
      <dsp:nvSpPr>
        <dsp:cNvPr id="0" name=""/>
        <dsp:cNvSpPr/>
      </dsp:nvSpPr>
      <dsp:spPr>
        <a:xfrm>
          <a:off x="0" y="0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인덱스를 사용하여 특정 값에 바로 접근할 수 있다</a:t>
          </a:r>
          <a:r>
            <a:rPr lang="en-US" sz="1300" kern="1200" dirty="0"/>
            <a:t>.</a:t>
          </a:r>
        </a:p>
      </dsp:txBody>
      <dsp:txXfrm>
        <a:off x="23099" y="23099"/>
        <a:ext cx="7007124" cy="742469"/>
      </dsp:txXfrm>
    </dsp:sp>
    <dsp:sp modelId="{ECA0D56E-94B7-48B0-9A3E-9AC76D176517}">
      <dsp:nvSpPr>
        <dsp:cNvPr id="0" name=""/>
        <dsp:cNvSpPr/>
      </dsp:nvSpPr>
      <dsp:spPr>
        <a:xfrm>
          <a:off x="663701" y="932061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-366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-366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새로운 값을 삽입하거나 특정 인덱스에 있는 값을 삭제하기 어렵다</a:t>
          </a:r>
          <a:r>
            <a:rPr lang="en-US" sz="1300" kern="1200" dirty="0"/>
            <a:t>. </a:t>
          </a:r>
          <a:br>
            <a:rPr lang="en-US" sz="1300" kern="1200" dirty="0"/>
          </a:br>
          <a:r>
            <a:rPr lang="ko-KR" sz="1300" kern="1200" dirty="0"/>
            <a:t>값을 삽입하거나 삭제하려면</a:t>
          </a:r>
          <a:r>
            <a:rPr lang="en-US" altLang="ko-KR" sz="1300" kern="1200" dirty="0"/>
            <a:t> </a:t>
          </a:r>
          <a:r>
            <a:rPr lang="ko-KR" sz="1300" kern="1200" dirty="0"/>
            <a:t>해당 인덱스 주변에 있는 값을 이동시키는 과정이 필요하다</a:t>
          </a:r>
          <a:r>
            <a:rPr lang="en-US" sz="1300" kern="1200" dirty="0"/>
            <a:t>.</a:t>
          </a:r>
        </a:p>
      </dsp:txBody>
      <dsp:txXfrm>
        <a:off x="686800" y="955160"/>
        <a:ext cx="6702265" cy="742469"/>
      </dsp:txXfrm>
    </dsp:sp>
    <dsp:sp modelId="{626BBD15-B5ED-4C11-B002-B2FFE128DF4A}">
      <dsp:nvSpPr>
        <dsp:cNvPr id="0" name=""/>
        <dsp:cNvSpPr/>
      </dsp:nvSpPr>
      <dsp:spPr>
        <a:xfrm>
          <a:off x="1317497" y="1864122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-732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-732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배열의 크기는 선언할 때 지정할 수 있으며</a:t>
          </a:r>
          <a:r>
            <a:rPr lang="en-US" sz="1300" kern="1200" dirty="0"/>
            <a:t>, </a:t>
          </a:r>
          <a:r>
            <a:rPr lang="ko-KR" sz="1300" kern="1200" dirty="0"/>
            <a:t>한 번 선언하면 크기를 늘리거나 줄일 수 없다</a:t>
          </a:r>
          <a:r>
            <a:rPr lang="en-US" sz="1300" kern="1200" dirty="0"/>
            <a:t>.</a:t>
          </a:r>
        </a:p>
      </dsp:txBody>
      <dsp:txXfrm>
        <a:off x="1340596" y="1887221"/>
        <a:ext cx="6712171" cy="742468"/>
      </dsp:txXfrm>
    </dsp:sp>
    <dsp:sp modelId="{B7040E90-30F3-4AA6-A887-E3F40EB8E3D3}">
      <dsp:nvSpPr>
        <dsp:cNvPr id="0" name=""/>
        <dsp:cNvSpPr/>
      </dsp:nvSpPr>
      <dsp:spPr>
        <a:xfrm>
          <a:off x="1981199" y="2796183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-1098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-1098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구조가 간단하므로 코딩 테스트에서 많이 사용한다</a:t>
          </a:r>
          <a:r>
            <a:rPr lang="en-US" sz="1300" kern="1200" dirty="0"/>
            <a:t>.</a:t>
          </a:r>
        </a:p>
      </dsp:txBody>
      <dsp:txXfrm>
        <a:off x="2004298" y="2819282"/>
        <a:ext cx="6702265" cy="742468"/>
      </dsp:txXfrm>
    </dsp:sp>
    <dsp:sp modelId="{BDA42CE4-77D9-447C-931E-963E69109F3E}">
      <dsp:nvSpPr>
        <dsp:cNvPr id="0" name=""/>
        <dsp:cNvSpPr/>
      </dsp:nvSpPr>
      <dsp:spPr>
        <a:xfrm>
          <a:off x="74121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27507" y="604047"/>
        <a:ext cx="281949" cy="385756"/>
      </dsp:txXfrm>
    </dsp:sp>
    <dsp:sp modelId="{70E569B1-DCEC-49D9-903D-244061380728}">
      <dsp:nvSpPr>
        <dsp:cNvPr id="0" name=""/>
        <dsp:cNvSpPr/>
      </dsp:nvSpPr>
      <dsp:spPr>
        <a:xfrm>
          <a:off x="8075867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-145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-1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1209" y="1536108"/>
        <a:ext cx="281949" cy="385756"/>
      </dsp:txXfrm>
    </dsp:sp>
    <dsp:sp modelId="{F44F5C03-F3D6-4D09-BB8D-58E7FA5D1427}">
      <dsp:nvSpPr>
        <dsp:cNvPr id="0" name=""/>
        <dsp:cNvSpPr/>
      </dsp:nvSpPr>
      <dsp:spPr>
        <a:xfrm>
          <a:off x="8729663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-291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-29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5005" y="2468169"/>
        <a:ext cx="281949" cy="385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배열과 리스트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연결 리스트 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3600" b="1" cap="all" dirty="0" err="1">
                <a:latin typeface="+mj-lt"/>
                <a:ea typeface="+mj-ea"/>
                <a:cs typeface="+mj-cs"/>
              </a:rPr>
              <a:t>감시노드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(sentinel-node)</a:t>
            </a:r>
            <a:endParaRPr lang="ko-KR" alt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9F3C-7E8F-488B-A187-F56637BD294A}"/>
              </a:ext>
            </a:extLst>
          </p:cNvPr>
          <p:cNvSpPr txBox="1"/>
          <p:nvPr/>
        </p:nvSpPr>
        <p:spPr>
          <a:xfrm>
            <a:off x="1851889" y="3700645"/>
            <a:ext cx="8488221" cy="253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첫번째 자료를 가진 노드는 두번째 자료의 위치를 포인터로 기억하고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 두번째 자료를 가진 노드는 세번째 자료의 위치를 알고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그러면 첫번째 자료의 위치는 누가 알고 있을까요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문제를 해결하기 위한 개념이 </a:t>
            </a:r>
            <a:r>
              <a:rPr lang="ko-KR" altLang="en-US" dirty="0" err="1"/>
              <a:t>감시노드입니다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감시노드는</a:t>
            </a:r>
            <a:r>
              <a:rPr lang="ko-KR" altLang="en-US" dirty="0"/>
              <a:t> </a:t>
            </a:r>
            <a:r>
              <a:rPr lang="ko-KR" altLang="en-US" dirty="0" err="1"/>
              <a:t>헤더노드라고</a:t>
            </a:r>
            <a:r>
              <a:rPr lang="ko-KR" altLang="en-US" dirty="0"/>
              <a:t> 부르기도 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첫번째 노드의 위치만을 기억하여 연결리스트의 시작점을 기억합니다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E0386F-9444-89BA-BBDC-A75CADBFF9AB}"/>
              </a:ext>
            </a:extLst>
          </p:cNvPr>
          <p:cNvSpPr/>
          <p:nvPr/>
        </p:nvSpPr>
        <p:spPr>
          <a:xfrm>
            <a:off x="4591383" y="2202672"/>
            <a:ext cx="2941739" cy="102345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2"/>
                </a:solidFill>
              </a:rPr>
              <a:t>포인터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2A584A-CEDA-A214-3685-92539EA69F39}"/>
              </a:ext>
            </a:extLst>
          </p:cNvPr>
          <p:cNvSpPr/>
          <p:nvPr/>
        </p:nvSpPr>
        <p:spPr>
          <a:xfrm>
            <a:off x="2694264" y="2082958"/>
            <a:ext cx="6803472" cy="133725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F831AD-7334-19F0-4991-EF4E035D09D6}"/>
              </a:ext>
            </a:extLst>
          </p:cNvPr>
          <p:cNvSpPr/>
          <p:nvPr/>
        </p:nvSpPr>
        <p:spPr>
          <a:xfrm>
            <a:off x="7776594" y="1677639"/>
            <a:ext cx="2223083" cy="754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rgbClr val="FF0000"/>
                </a:solidFill>
              </a:rPr>
              <a:t>감시노드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2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단방향 연결리스트</a:t>
            </a:r>
            <a:br>
              <a:rPr lang="en-US" altLang="ko-KR" sz="5400" dirty="0"/>
            </a:br>
            <a:r>
              <a:rPr lang="en-US" altLang="ko-KR" sz="5400" dirty="0"/>
              <a:t>    (singly linked-list)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7305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단순 연결 리스트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(Simple linked-list)</a:t>
            </a:r>
            <a:endParaRPr lang="ko-KR" alt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FCE9BF-BBD6-F9CD-5428-3285DB310D13}"/>
              </a:ext>
            </a:extLst>
          </p:cNvPr>
          <p:cNvSpPr/>
          <p:nvPr/>
        </p:nvSpPr>
        <p:spPr>
          <a:xfrm>
            <a:off x="2341738" y="2550173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CF0CF-D130-1F31-126E-76C9481FB28D}"/>
              </a:ext>
            </a:extLst>
          </p:cNvPr>
          <p:cNvSpPr/>
          <p:nvPr/>
        </p:nvSpPr>
        <p:spPr>
          <a:xfrm>
            <a:off x="4582995" y="2550173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  <a:r>
              <a:rPr lang="en-US" altLang="ko-KR" dirty="0">
                <a:solidFill>
                  <a:schemeClr val="bg1"/>
                </a:solidFill>
              </a:rPr>
              <a:t>1      200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C0245D-EFA8-2BFE-1E31-04699FB8BD75}"/>
              </a:ext>
            </a:extLst>
          </p:cNvPr>
          <p:cNvCxnSpPr>
            <a:cxnSpLocks/>
          </p:cNvCxnSpPr>
          <p:nvPr/>
        </p:nvCxnSpPr>
        <p:spPr>
          <a:xfrm>
            <a:off x="5507882" y="2550173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25AA7-C516-0F03-FE1F-40491A06163C}"/>
              </a:ext>
            </a:extLst>
          </p:cNvPr>
          <p:cNvSpPr/>
          <p:nvPr/>
        </p:nvSpPr>
        <p:spPr>
          <a:xfrm>
            <a:off x="7334746" y="2550173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  <a:r>
              <a:rPr lang="en-US" altLang="ko-KR" dirty="0">
                <a:solidFill>
                  <a:schemeClr val="bg1"/>
                </a:solidFill>
              </a:rPr>
              <a:t>2          null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E30DD-0ECA-D42B-56F0-8882C112E6B3}"/>
              </a:ext>
            </a:extLst>
          </p:cNvPr>
          <p:cNvCxnSpPr>
            <a:cxnSpLocks/>
          </p:cNvCxnSpPr>
          <p:nvPr/>
        </p:nvCxnSpPr>
        <p:spPr>
          <a:xfrm>
            <a:off x="8358013" y="2550172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BD3115-9FFC-001D-FA7F-29975DA8C0E8}"/>
              </a:ext>
            </a:extLst>
          </p:cNvPr>
          <p:cNvSpPr/>
          <p:nvPr/>
        </p:nvSpPr>
        <p:spPr>
          <a:xfrm>
            <a:off x="1988378" y="2122175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D1BD9-28F7-11D5-DEA4-C1B7597F7128}"/>
              </a:ext>
            </a:extLst>
          </p:cNvPr>
          <p:cNvSpPr/>
          <p:nvPr/>
        </p:nvSpPr>
        <p:spPr>
          <a:xfrm>
            <a:off x="4172473" y="2122175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A294C5-3F1E-086E-9555-E0F1022CCB46}"/>
              </a:ext>
            </a:extLst>
          </p:cNvPr>
          <p:cNvSpPr/>
          <p:nvPr/>
        </p:nvSpPr>
        <p:spPr>
          <a:xfrm>
            <a:off x="7029946" y="2122175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1DE428-A3DF-9CBD-6324-AEF29E3643B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02090" y="2919289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FC400F-F9F1-C299-9E17-5FE9661877D2}"/>
              </a:ext>
            </a:extLst>
          </p:cNvPr>
          <p:cNvCxnSpPr/>
          <p:nvPr/>
        </p:nvCxnSpPr>
        <p:spPr>
          <a:xfrm>
            <a:off x="6634104" y="2919289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D0BC57-2BDE-1A4A-6865-0991B32A7317}"/>
              </a:ext>
            </a:extLst>
          </p:cNvPr>
          <p:cNvSpPr txBox="1"/>
          <p:nvPr/>
        </p:nvSpPr>
        <p:spPr>
          <a:xfrm>
            <a:off x="2332805" y="3791820"/>
            <a:ext cx="7523213" cy="2123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단순 연결리스트는 연결 리스트의 가장 단순한 형태입니다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노드들은 오직 하나의 포인터만 갖고 있기 때문에 </a:t>
            </a:r>
            <a:br>
              <a:rPr lang="en-US" altLang="ko-KR" dirty="0"/>
            </a:br>
            <a:r>
              <a:rPr lang="ko-KR" altLang="en-US" dirty="0"/>
              <a:t>바로 자신의 다음 노드만 참조할 수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마지막 노드의 포인터가 </a:t>
            </a:r>
            <a:r>
              <a:rPr lang="en-US" altLang="ko-KR" dirty="0"/>
              <a:t>null</a:t>
            </a:r>
            <a:r>
              <a:rPr lang="ko-KR" altLang="en-US" dirty="0"/>
              <a:t>값을 가리킬 경우 리스트의 끝을 의미하며</a:t>
            </a:r>
            <a:br>
              <a:rPr lang="en-US" altLang="ko-KR" dirty="0"/>
            </a:br>
            <a:r>
              <a:rPr lang="en-US" altLang="ko-KR" dirty="0"/>
              <a:t>header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값일 경우 빈 리스트를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81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05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첫번째 위치에 자료 삽입하기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FCE9BF-BBD6-F9CD-5428-3285DB310D13}"/>
              </a:ext>
            </a:extLst>
          </p:cNvPr>
          <p:cNvSpPr/>
          <p:nvPr/>
        </p:nvSpPr>
        <p:spPr>
          <a:xfrm>
            <a:off x="2241070" y="2097405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CF0CF-D130-1F31-126E-76C9481FB28D}"/>
              </a:ext>
            </a:extLst>
          </p:cNvPr>
          <p:cNvSpPr/>
          <p:nvPr/>
        </p:nvSpPr>
        <p:spPr>
          <a:xfrm>
            <a:off x="4482327" y="2097405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3        200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C0245D-EFA8-2BFE-1E31-04699FB8BD75}"/>
              </a:ext>
            </a:extLst>
          </p:cNvPr>
          <p:cNvCxnSpPr>
            <a:cxnSpLocks/>
          </p:cNvCxnSpPr>
          <p:nvPr/>
        </p:nvCxnSpPr>
        <p:spPr>
          <a:xfrm>
            <a:off x="5407214" y="2097405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25AA7-C516-0F03-FE1F-40491A06163C}"/>
              </a:ext>
            </a:extLst>
          </p:cNvPr>
          <p:cNvSpPr/>
          <p:nvPr/>
        </p:nvSpPr>
        <p:spPr>
          <a:xfrm>
            <a:off x="7234078" y="2097405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4             null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E30DD-0ECA-D42B-56F0-8882C112E6B3}"/>
              </a:ext>
            </a:extLst>
          </p:cNvPr>
          <p:cNvCxnSpPr>
            <a:cxnSpLocks/>
          </p:cNvCxnSpPr>
          <p:nvPr/>
        </p:nvCxnSpPr>
        <p:spPr>
          <a:xfrm>
            <a:off x="8257345" y="2097404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BD3115-9FFC-001D-FA7F-29975DA8C0E8}"/>
              </a:ext>
            </a:extLst>
          </p:cNvPr>
          <p:cNvSpPr/>
          <p:nvPr/>
        </p:nvSpPr>
        <p:spPr>
          <a:xfrm>
            <a:off x="1887710" y="1669407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D1BD9-28F7-11D5-DEA4-C1B7597F7128}"/>
              </a:ext>
            </a:extLst>
          </p:cNvPr>
          <p:cNvSpPr/>
          <p:nvPr/>
        </p:nvSpPr>
        <p:spPr>
          <a:xfrm>
            <a:off x="4071805" y="1669407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A294C5-3F1E-086E-9555-E0F1022CCB46}"/>
              </a:ext>
            </a:extLst>
          </p:cNvPr>
          <p:cNvSpPr/>
          <p:nvPr/>
        </p:nvSpPr>
        <p:spPr>
          <a:xfrm>
            <a:off x="6929278" y="1669407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1DE428-A3DF-9CBD-6324-AEF29E3643B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801422" y="2466521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FC400F-F9F1-C299-9E17-5FE9661877D2}"/>
              </a:ext>
            </a:extLst>
          </p:cNvPr>
          <p:cNvCxnSpPr/>
          <p:nvPr/>
        </p:nvCxnSpPr>
        <p:spPr>
          <a:xfrm>
            <a:off x="6533436" y="2466521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460C7F-96BF-D34B-AA42-3C76BE6E0C2C}"/>
              </a:ext>
            </a:extLst>
          </p:cNvPr>
          <p:cNvSpPr/>
          <p:nvPr/>
        </p:nvSpPr>
        <p:spPr>
          <a:xfrm>
            <a:off x="2241070" y="3939029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300</a:t>
            </a:r>
            <a:r>
              <a:rPr lang="ko-KR" altLang="en-US" dirty="0">
                <a:solidFill>
                  <a:srgbClr val="FF0000"/>
                </a:solidFill>
              </a:rPr>
              <a:t>번지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8590C-F83A-57DB-173E-0EACC14859FA}"/>
              </a:ext>
            </a:extLst>
          </p:cNvPr>
          <p:cNvSpPr/>
          <p:nvPr/>
        </p:nvSpPr>
        <p:spPr>
          <a:xfrm>
            <a:off x="4482327" y="3939029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3        200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5FAFF3-094A-F752-524E-DF73718DD0FA}"/>
              </a:ext>
            </a:extLst>
          </p:cNvPr>
          <p:cNvCxnSpPr>
            <a:cxnSpLocks/>
          </p:cNvCxnSpPr>
          <p:nvPr/>
        </p:nvCxnSpPr>
        <p:spPr>
          <a:xfrm>
            <a:off x="5407214" y="3939029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19B6BE-1CE9-5CDC-B1DE-840B046C7D0A}"/>
              </a:ext>
            </a:extLst>
          </p:cNvPr>
          <p:cNvSpPr/>
          <p:nvPr/>
        </p:nvSpPr>
        <p:spPr>
          <a:xfrm>
            <a:off x="7234078" y="3939029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4             null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64CE56-AD3F-268D-D3F9-98BDCED5410F}"/>
              </a:ext>
            </a:extLst>
          </p:cNvPr>
          <p:cNvCxnSpPr>
            <a:cxnSpLocks/>
          </p:cNvCxnSpPr>
          <p:nvPr/>
        </p:nvCxnSpPr>
        <p:spPr>
          <a:xfrm>
            <a:off x="8257345" y="3939028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957EC8-19A1-648A-AB3F-58F439782200}"/>
              </a:ext>
            </a:extLst>
          </p:cNvPr>
          <p:cNvSpPr/>
          <p:nvPr/>
        </p:nvSpPr>
        <p:spPr>
          <a:xfrm>
            <a:off x="1887710" y="351103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2112A57-E20B-DD83-14AE-322E1901B7D3}"/>
              </a:ext>
            </a:extLst>
          </p:cNvPr>
          <p:cNvSpPr/>
          <p:nvPr/>
        </p:nvSpPr>
        <p:spPr>
          <a:xfrm>
            <a:off x="4071805" y="351103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96625D-9A63-4EDC-FA71-933C56F2263D}"/>
              </a:ext>
            </a:extLst>
          </p:cNvPr>
          <p:cNvSpPr/>
          <p:nvPr/>
        </p:nvSpPr>
        <p:spPr>
          <a:xfrm>
            <a:off x="6929278" y="351103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E7F367-EC3D-A1E8-DBE4-E0CBEA870115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3801422" y="4308145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A96433A-B284-BA51-D1F1-6F78DDEFE108}"/>
              </a:ext>
            </a:extLst>
          </p:cNvPr>
          <p:cNvCxnSpPr/>
          <p:nvPr/>
        </p:nvCxnSpPr>
        <p:spPr>
          <a:xfrm>
            <a:off x="6533436" y="4308145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182192-FAAE-F554-F4C8-67BBDF2A415A}"/>
              </a:ext>
            </a:extLst>
          </p:cNvPr>
          <p:cNvSpPr/>
          <p:nvPr/>
        </p:nvSpPr>
        <p:spPr>
          <a:xfrm>
            <a:off x="3233766" y="5269081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2        100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FC4BA7-935C-C213-B295-4ED3D055C67B}"/>
              </a:ext>
            </a:extLst>
          </p:cNvPr>
          <p:cNvCxnSpPr>
            <a:cxnSpLocks/>
          </p:cNvCxnSpPr>
          <p:nvPr/>
        </p:nvCxnSpPr>
        <p:spPr>
          <a:xfrm>
            <a:off x="4077907" y="5269080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8F9C84-A936-A491-FBA5-84F9B58EF192}"/>
              </a:ext>
            </a:extLst>
          </p:cNvPr>
          <p:cNvSpPr/>
          <p:nvPr/>
        </p:nvSpPr>
        <p:spPr>
          <a:xfrm>
            <a:off x="2696870" y="480729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37FEF68-6AB4-419B-6109-581382AC167A}"/>
              </a:ext>
            </a:extLst>
          </p:cNvPr>
          <p:cNvCxnSpPr/>
          <p:nvPr/>
        </p:nvCxnSpPr>
        <p:spPr>
          <a:xfrm flipH="1">
            <a:off x="4071805" y="4152550"/>
            <a:ext cx="187515" cy="335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032CCC3-1CFF-0B02-7A6E-BF70D133B3FB}"/>
              </a:ext>
            </a:extLst>
          </p:cNvPr>
          <p:cNvCxnSpPr>
            <a:cxnSpLocks/>
          </p:cNvCxnSpPr>
          <p:nvPr/>
        </p:nvCxnSpPr>
        <p:spPr>
          <a:xfrm>
            <a:off x="4080286" y="4155743"/>
            <a:ext cx="176088" cy="33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AD3415-B2DD-2B7A-E533-329A976E8FE1}"/>
              </a:ext>
            </a:extLst>
          </p:cNvPr>
          <p:cNvCxnSpPr>
            <a:cxnSpLocks/>
          </p:cNvCxnSpPr>
          <p:nvPr/>
        </p:nvCxnSpPr>
        <p:spPr>
          <a:xfrm>
            <a:off x="3691476" y="4683250"/>
            <a:ext cx="388810" cy="6022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2B490C-ADEB-C5A9-3107-0D1D1DCC2E5C}"/>
              </a:ext>
            </a:extLst>
          </p:cNvPr>
          <p:cNvCxnSpPr>
            <a:cxnSpLocks/>
          </p:cNvCxnSpPr>
          <p:nvPr/>
        </p:nvCxnSpPr>
        <p:spPr>
          <a:xfrm flipV="1">
            <a:off x="4734346" y="4677259"/>
            <a:ext cx="349382" cy="5726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5F8BCE5-8288-AC1E-3EDE-CB3AFCF93827}"/>
              </a:ext>
            </a:extLst>
          </p:cNvPr>
          <p:cNvCxnSpPr/>
          <p:nvPr/>
        </p:nvCxnSpPr>
        <p:spPr>
          <a:xfrm>
            <a:off x="1400961" y="3095538"/>
            <a:ext cx="9202723" cy="0"/>
          </a:xfrm>
          <a:prstGeom prst="line">
            <a:avLst/>
          </a:prstGeom>
          <a:ln w="539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05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첫번째 위치에 자료 삽입하기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CE792-8E9B-41DC-140F-EC64A57C5952}"/>
              </a:ext>
            </a:extLst>
          </p:cNvPr>
          <p:cNvSpPr txBox="1"/>
          <p:nvPr/>
        </p:nvSpPr>
        <p:spPr>
          <a:xfrm>
            <a:off x="1561018" y="1904297"/>
            <a:ext cx="8257389" cy="378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자료를 맨 첫 위치에 삽입하는 경우에는 </a:t>
            </a:r>
            <a:r>
              <a:rPr lang="ko-KR" altLang="en-US" dirty="0" err="1"/>
              <a:t>헤더노드의</a:t>
            </a:r>
            <a:r>
              <a:rPr lang="ko-KR" altLang="en-US" dirty="0"/>
              <a:t> 포인터만 </a:t>
            </a:r>
            <a:br>
              <a:rPr lang="en-US" altLang="ko-KR" dirty="0"/>
            </a:br>
            <a:r>
              <a:rPr lang="ko-KR" altLang="en-US" dirty="0"/>
              <a:t>새롭게 삽입할 노드의 주소로 변경해주면 되기 때문에 간단합니다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헤더는 새로 삽입된 노드의 주소를 기억하고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새로 삽입된 노드는 기존의 첫번째 노드의 주소를 포인터에 기억하면 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이런 기능은 정렬된 리스트에서는 사용하면 안됩니다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정렬된 리스트란 삽입과 동시에 자료들이 정렬되는 리스트를 말하는데</a:t>
            </a:r>
            <a:br>
              <a:rPr lang="en-US" altLang="ko-KR" dirty="0"/>
            </a:br>
            <a:r>
              <a:rPr lang="ko-KR" altLang="en-US" dirty="0"/>
              <a:t>이런 상태를 지속적으로 유지하려면 강제로 첫번째 위치에 삽입하는</a:t>
            </a:r>
            <a:br>
              <a:rPr lang="en-US" altLang="ko-KR" dirty="0"/>
            </a:br>
            <a:r>
              <a:rPr lang="ko-KR" altLang="en-US" dirty="0"/>
              <a:t>기능을 만드는 것은 위험합니다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기능은 스택 구현 시 유용하게 사용할 수 있으니 잘 기억해두세요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31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05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첫번째 위치 자료 삭제하기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FCE9BF-BBD6-F9CD-5428-3285DB310D13}"/>
              </a:ext>
            </a:extLst>
          </p:cNvPr>
          <p:cNvSpPr/>
          <p:nvPr/>
        </p:nvSpPr>
        <p:spPr>
          <a:xfrm>
            <a:off x="1460894" y="2101677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CF0CF-D130-1F31-126E-76C9481FB28D}"/>
              </a:ext>
            </a:extLst>
          </p:cNvPr>
          <p:cNvSpPr/>
          <p:nvPr/>
        </p:nvSpPr>
        <p:spPr>
          <a:xfrm>
            <a:off x="5917274" y="2071844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3        300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C0245D-EFA8-2BFE-1E31-04699FB8BD75}"/>
              </a:ext>
            </a:extLst>
          </p:cNvPr>
          <p:cNvCxnSpPr>
            <a:cxnSpLocks/>
          </p:cNvCxnSpPr>
          <p:nvPr/>
        </p:nvCxnSpPr>
        <p:spPr>
          <a:xfrm>
            <a:off x="6842161" y="2071844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25AA7-C516-0F03-FE1F-40491A06163C}"/>
              </a:ext>
            </a:extLst>
          </p:cNvPr>
          <p:cNvSpPr/>
          <p:nvPr/>
        </p:nvSpPr>
        <p:spPr>
          <a:xfrm>
            <a:off x="8349813" y="2071844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4             null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E30DD-0ECA-D42B-56F0-8882C112E6B3}"/>
              </a:ext>
            </a:extLst>
          </p:cNvPr>
          <p:cNvCxnSpPr>
            <a:cxnSpLocks/>
          </p:cNvCxnSpPr>
          <p:nvPr/>
        </p:nvCxnSpPr>
        <p:spPr>
          <a:xfrm>
            <a:off x="9373080" y="2071843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BD3115-9FFC-001D-FA7F-29975DA8C0E8}"/>
              </a:ext>
            </a:extLst>
          </p:cNvPr>
          <p:cNvSpPr/>
          <p:nvPr/>
        </p:nvSpPr>
        <p:spPr>
          <a:xfrm>
            <a:off x="1107534" y="1690457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D1BD9-28F7-11D5-DEA4-C1B7597F7128}"/>
              </a:ext>
            </a:extLst>
          </p:cNvPr>
          <p:cNvSpPr/>
          <p:nvPr/>
        </p:nvSpPr>
        <p:spPr>
          <a:xfrm>
            <a:off x="5506752" y="1643846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A294C5-3F1E-086E-9555-E0F1022CCB46}"/>
              </a:ext>
            </a:extLst>
          </p:cNvPr>
          <p:cNvSpPr/>
          <p:nvPr/>
        </p:nvSpPr>
        <p:spPr>
          <a:xfrm>
            <a:off x="8045013" y="1643846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1DE428-A3DF-9CBD-6324-AEF29E3643B9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3021246" y="2470793"/>
            <a:ext cx="459323" cy="6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FC400F-F9F1-C299-9E17-5FE9661877D2}"/>
              </a:ext>
            </a:extLst>
          </p:cNvPr>
          <p:cNvCxnSpPr>
            <a:cxnSpLocks/>
          </p:cNvCxnSpPr>
          <p:nvPr/>
        </p:nvCxnSpPr>
        <p:spPr>
          <a:xfrm>
            <a:off x="7969541" y="2440960"/>
            <a:ext cx="36053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460C7F-96BF-D34B-AA42-3C76BE6E0C2C}"/>
              </a:ext>
            </a:extLst>
          </p:cNvPr>
          <p:cNvSpPr/>
          <p:nvPr/>
        </p:nvSpPr>
        <p:spPr>
          <a:xfrm>
            <a:off x="2241070" y="3939029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200</a:t>
            </a:r>
            <a:r>
              <a:rPr lang="ko-KR" altLang="en-US" dirty="0">
                <a:solidFill>
                  <a:srgbClr val="FF0000"/>
                </a:solidFill>
              </a:rPr>
              <a:t>번지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8590C-F83A-57DB-173E-0EACC14859FA}"/>
              </a:ext>
            </a:extLst>
          </p:cNvPr>
          <p:cNvSpPr/>
          <p:nvPr/>
        </p:nvSpPr>
        <p:spPr>
          <a:xfrm>
            <a:off x="4482327" y="3939029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3        300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5FAFF3-094A-F752-524E-DF73718DD0FA}"/>
              </a:ext>
            </a:extLst>
          </p:cNvPr>
          <p:cNvCxnSpPr>
            <a:cxnSpLocks/>
          </p:cNvCxnSpPr>
          <p:nvPr/>
        </p:nvCxnSpPr>
        <p:spPr>
          <a:xfrm>
            <a:off x="5407214" y="3939029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19B6BE-1CE9-5CDC-B1DE-840B046C7D0A}"/>
              </a:ext>
            </a:extLst>
          </p:cNvPr>
          <p:cNvSpPr/>
          <p:nvPr/>
        </p:nvSpPr>
        <p:spPr>
          <a:xfrm>
            <a:off x="7234078" y="3939029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4             null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64CE56-AD3F-268D-D3F9-98BDCED5410F}"/>
              </a:ext>
            </a:extLst>
          </p:cNvPr>
          <p:cNvCxnSpPr>
            <a:cxnSpLocks/>
          </p:cNvCxnSpPr>
          <p:nvPr/>
        </p:nvCxnSpPr>
        <p:spPr>
          <a:xfrm>
            <a:off x="8257345" y="3939028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957EC8-19A1-648A-AB3F-58F439782200}"/>
              </a:ext>
            </a:extLst>
          </p:cNvPr>
          <p:cNvSpPr/>
          <p:nvPr/>
        </p:nvSpPr>
        <p:spPr>
          <a:xfrm>
            <a:off x="1887710" y="351103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2112A57-E20B-DD83-14AE-322E1901B7D3}"/>
              </a:ext>
            </a:extLst>
          </p:cNvPr>
          <p:cNvSpPr/>
          <p:nvPr/>
        </p:nvSpPr>
        <p:spPr>
          <a:xfrm>
            <a:off x="4071805" y="351103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96625D-9A63-4EDC-FA71-933C56F2263D}"/>
              </a:ext>
            </a:extLst>
          </p:cNvPr>
          <p:cNvSpPr/>
          <p:nvPr/>
        </p:nvSpPr>
        <p:spPr>
          <a:xfrm>
            <a:off x="6929278" y="351103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E7F367-EC3D-A1E8-DBE4-E0CBEA870115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3801422" y="4308145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A96433A-B284-BA51-D1F1-6F78DDEFE108}"/>
              </a:ext>
            </a:extLst>
          </p:cNvPr>
          <p:cNvCxnSpPr/>
          <p:nvPr/>
        </p:nvCxnSpPr>
        <p:spPr>
          <a:xfrm>
            <a:off x="6533436" y="4308145"/>
            <a:ext cx="6809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182192-FAAE-F554-F4C8-67BBDF2A415A}"/>
              </a:ext>
            </a:extLst>
          </p:cNvPr>
          <p:cNvSpPr/>
          <p:nvPr/>
        </p:nvSpPr>
        <p:spPr>
          <a:xfrm>
            <a:off x="3233766" y="5269081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2        200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FC4BA7-935C-C213-B295-4ED3D055C67B}"/>
              </a:ext>
            </a:extLst>
          </p:cNvPr>
          <p:cNvCxnSpPr>
            <a:cxnSpLocks/>
          </p:cNvCxnSpPr>
          <p:nvPr/>
        </p:nvCxnSpPr>
        <p:spPr>
          <a:xfrm>
            <a:off x="4077907" y="5269080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8F9C84-A936-A491-FBA5-84F9B58EF192}"/>
              </a:ext>
            </a:extLst>
          </p:cNvPr>
          <p:cNvSpPr/>
          <p:nvPr/>
        </p:nvSpPr>
        <p:spPr>
          <a:xfrm>
            <a:off x="2696870" y="480729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AD3415-B2DD-2B7A-E533-329A976E8FE1}"/>
              </a:ext>
            </a:extLst>
          </p:cNvPr>
          <p:cNvCxnSpPr>
            <a:cxnSpLocks/>
          </p:cNvCxnSpPr>
          <p:nvPr/>
        </p:nvCxnSpPr>
        <p:spPr>
          <a:xfrm>
            <a:off x="3691476" y="4683250"/>
            <a:ext cx="388810" cy="6022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2B490C-ADEB-C5A9-3107-0D1D1DCC2E5C}"/>
              </a:ext>
            </a:extLst>
          </p:cNvPr>
          <p:cNvCxnSpPr>
            <a:cxnSpLocks/>
          </p:cNvCxnSpPr>
          <p:nvPr/>
        </p:nvCxnSpPr>
        <p:spPr>
          <a:xfrm flipV="1">
            <a:off x="4734346" y="4677259"/>
            <a:ext cx="349382" cy="5726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5F8BCE5-8288-AC1E-3EDE-CB3AFCF93827}"/>
              </a:ext>
            </a:extLst>
          </p:cNvPr>
          <p:cNvCxnSpPr/>
          <p:nvPr/>
        </p:nvCxnSpPr>
        <p:spPr>
          <a:xfrm>
            <a:off x="1400961" y="3095538"/>
            <a:ext cx="9202723" cy="0"/>
          </a:xfrm>
          <a:prstGeom prst="line">
            <a:avLst/>
          </a:prstGeom>
          <a:ln w="539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925C11-9310-7D70-C97E-9BB1D2BA4A9A}"/>
              </a:ext>
            </a:extLst>
          </p:cNvPr>
          <p:cNvSpPr/>
          <p:nvPr/>
        </p:nvSpPr>
        <p:spPr>
          <a:xfrm>
            <a:off x="3480569" y="2108012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2        200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9E1E56-9467-6A77-AB9C-8F175F1FF8F8}"/>
              </a:ext>
            </a:extLst>
          </p:cNvPr>
          <p:cNvCxnSpPr>
            <a:cxnSpLocks/>
          </p:cNvCxnSpPr>
          <p:nvPr/>
        </p:nvCxnSpPr>
        <p:spPr>
          <a:xfrm>
            <a:off x="4405456" y="2108012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4FC371-BC95-E54A-78C5-617150236D04}"/>
              </a:ext>
            </a:extLst>
          </p:cNvPr>
          <p:cNvSpPr/>
          <p:nvPr/>
        </p:nvSpPr>
        <p:spPr>
          <a:xfrm>
            <a:off x="3070047" y="1680014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498475-00F4-367C-22A2-8B1C014ACC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31678" y="2433733"/>
            <a:ext cx="385596" cy="7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37FEF68-6AB4-419B-6109-581382AC167A}"/>
              </a:ext>
            </a:extLst>
          </p:cNvPr>
          <p:cNvCxnSpPr/>
          <p:nvPr/>
        </p:nvCxnSpPr>
        <p:spPr>
          <a:xfrm flipH="1">
            <a:off x="3792941" y="4803491"/>
            <a:ext cx="187515" cy="335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032CCC3-1CFF-0B02-7A6E-BF70D133B3FB}"/>
              </a:ext>
            </a:extLst>
          </p:cNvPr>
          <p:cNvCxnSpPr>
            <a:cxnSpLocks/>
          </p:cNvCxnSpPr>
          <p:nvPr/>
        </p:nvCxnSpPr>
        <p:spPr>
          <a:xfrm>
            <a:off x="3801422" y="4806684"/>
            <a:ext cx="176088" cy="33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A221E49-73AD-5A0E-B621-699D0AA2C51A}"/>
              </a:ext>
            </a:extLst>
          </p:cNvPr>
          <p:cNvCxnSpPr/>
          <p:nvPr/>
        </p:nvCxnSpPr>
        <p:spPr>
          <a:xfrm flipH="1">
            <a:off x="4774556" y="4829500"/>
            <a:ext cx="187515" cy="335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D9A531F-CD0D-9D45-B1E3-E142657AF7D5}"/>
              </a:ext>
            </a:extLst>
          </p:cNvPr>
          <p:cNvCxnSpPr>
            <a:cxnSpLocks/>
          </p:cNvCxnSpPr>
          <p:nvPr/>
        </p:nvCxnSpPr>
        <p:spPr>
          <a:xfrm>
            <a:off x="4783037" y="4832693"/>
            <a:ext cx="176088" cy="33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05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첫번째 위치에 자료 삭제하기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CE792-8E9B-41DC-140F-EC64A57C5952}"/>
              </a:ext>
            </a:extLst>
          </p:cNvPr>
          <p:cNvSpPr txBox="1"/>
          <p:nvPr/>
        </p:nvSpPr>
        <p:spPr>
          <a:xfrm>
            <a:off x="1561018" y="1904297"/>
            <a:ext cx="9244838" cy="295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첫번째 위치 자료 삭제기능은 첫번째 삽입과 상반되는 구조입니다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헤더의 포인터를 첫번째가 아닌 기존의 두번째 노드의 주소를 기억하게 만들면 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빈 리스트 상태라면 삭제할 노드가 존재하지 않으므로 </a:t>
            </a:r>
            <a:r>
              <a:rPr lang="en-US" altLang="ko-KR" dirty="0"/>
              <a:t>if</a:t>
            </a:r>
            <a:r>
              <a:rPr lang="ko-KR" altLang="en-US" dirty="0"/>
              <a:t>문을 통해 검사합니다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그러면 삭제되는 노드에 대한 처리는 메모리 안에 존재할 텐데 어떻게 할까요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언어나 </a:t>
            </a:r>
            <a:r>
              <a:rPr lang="en-US" altLang="ko-KR" dirty="0"/>
              <a:t>C++</a:t>
            </a:r>
            <a:r>
              <a:rPr lang="ko-KR" altLang="en-US" dirty="0"/>
              <a:t>에서는 프로그래머가 해당 처리도 직접 해줘야 메모리 누수</a:t>
            </a:r>
            <a:r>
              <a:rPr lang="en-US" altLang="ko-KR" dirty="0"/>
              <a:t>(leak)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막을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자바에서는 쓰레기 수집기</a:t>
            </a:r>
            <a:r>
              <a:rPr lang="en-US" altLang="ko-KR" dirty="0"/>
              <a:t>(garbage collection) </a:t>
            </a:r>
            <a:r>
              <a:rPr lang="ko-KR" altLang="en-US" dirty="0"/>
              <a:t>프로세스가 </a:t>
            </a:r>
            <a:br>
              <a:rPr lang="en-US" altLang="ko-KR" dirty="0"/>
            </a:br>
            <a:r>
              <a:rPr lang="ko-KR" altLang="en-US" dirty="0"/>
              <a:t>알아서 연결이 끊어진 노드를 정리해주므로 좀 더 구현이 수월합니다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04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426718" y="183293"/>
            <a:ext cx="9905998" cy="105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정렬된 리스트에서 특정 위치 자료 삽입하기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FCE9BF-BBD6-F9CD-5428-3285DB310D13}"/>
              </a:ext>
            </a:extLst>
          </p:cNvPr>
          <p:cNvSpPr/>
          <p:nvPr/>
        </p:nvSpPr>
        <p:spPr>
          <a:xfrm>
            <a:off x="1460894" y="1699005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CF0CF-D130-1F31-126E-76C9481FB28D}"/>
              </a:ext>
            </a:extLst>
          </p:cNvPr>
          <p:cNvSpPr/>
          <p:nvPr/>
        </p:nvSpPr>
        <p:spPr>
          <a:xfrm>
            <a:off x="5917274" y="1669172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11       300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C0245D-EFA8-2BFE-1E31-04699FB8BD75}"/>
              </a:ext>
            </a:extLst>
          </p:cNvPr>
          <p:cNvCxnSpPr>
            <a:cxnSpLocks/>
          </p:cNvCxnSpPr>
          <p:nvPr/>
        </p:nvCxnSpPr>
        <p:spPr>
          <a:xfrm>
            <a:off x="6842161" y="1669172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25AA7-C516-0F03-FE1F-40491A06163C}"/>
              </a:ext>
            </a:extLst>
          </p:cNvPr>
          <p:cNvSpPr/>
          <p:nvPr/>
        </p:nvSpPr>
        <p:spPr>
          <a:xfrm>
            <a:off x="8349813" y="1669172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15           null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E30DD-0ECA-D42B-56F0-8882C112E6B3}"/>
              </a:ext>
            </a:extLst>
          </p:cNvPr>
          <p:cNvCxnSpPr>
            <a:cxnSpLocks/>
          </p:cNvCxnSpPr>
          <p:nvPr/>
        </p:nvCxnSpPr>
        <p:spPr>
          <a:xfrm>
            <a:off x="9373080" y="166917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BD3115-9FFC-001D-FA7F-29975DA8C0E8}"/>
              </a:ext>
            </a:extLst>
          </p:cNvPr>
          <p:cNvSpPr/>
          <p:nvPr/>
        </p:nvSpPr>
        <p:spPr>
          <a:xfrm>
            <a:off x="1107534" y="1287785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D1BD9-28F7-11D5-DEA4-C1B7597F7128}"/>
              </a:ext>
            </a:extLst>
          </p:cNvPr>
          <p:cNvSpPr/>
          <p:nvPr/>
        </p:nvSpPr>
        <p:spPr>
          <a:xfrm>
            <a:off x="5506752" y="1241174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A294C5-3F1E-086E-9555-E0F1022CCB46}"/>
              </a:ext>
            </a:extLst>
          </p:cNvPr>
          <p:cNvSpPr/>
          <p:nvPr/>
        </p:nvSpPr>
        <p:spPr>
          <a:xfrm>
            <a:off x="8045013" y="1241174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1DE428-A3DF-9CBD-6324-AEF29E3643B9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3021246" y="2068121"/>
            <a:ext cx="459323" cy="6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FC400F-F9F1-C299-9E17-5FE9661877D2}"/>
              </a:ext>
            </a:extLst>
          </p:cNvPr>
          <p:cNvCxnSpPr>
            <a:cxnSpLocks/>
          </p:cNvCxnSpPr>
          <p:nvPr/>
        </p:nvCxnSpPr>
        <p:spPr>
          <a:xfrm>
            <a:off x="7969541" y="2038288"/>
            <a:ext cx="36053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5F8BCE5-8288-AC1E-3EDE-CB3AFCF93827}"/>
              </a:ext>
            </a:extLst>
          </p:cNvPr>
          <p:cNvCxnSpPr/>
          <p:nvPr/>
        </p:nvCxnSpPr>
        <p:spPr>
          <a:xfrm>
            <a:off x="1315912" y="3892491"/>
            <a:ext cx="9202723" cy="0"/>
          </a:xfrm>
          <a:prstGeom prst="line">
            <a:avLst/>
          </a:prstGeom>
          <a:ln w="539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925C11-9310-7D70-C97E-9BB1D2BA4A9A}"/>
              </a:ext>
            </a:extLst>
          </p:cNvPr>
          <p:cNvSpPr/>
          <p:nvPr/>
        </p:nvSpPr>
        <p:spPr>
          <a:xfrm>
            <a:off x="3480569" y="1705340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8        200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9E1E56-9467-6A77-AB9C-8F175F1FF8F8}"/>
              </a:ext>
            </a:extLst>
          </p:cNvPr>
          <p:cNvCxnSpPr>
            <a:cxnSpLocks/>
          </p:cNvCxnSpPr>
          <p:nvPr/>
        </p:nvCxnSpPr>
        <p:spPr>
          <a:xfrm>
            <a:off x="4405456" y="1705340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4FC371-BC95-E54A-78C5-617150236D04}"/>
              </a:ext>
            </a:extLst>
          </p:cNvPr>
          <p:cNvSpPr/>
          <p:nvPr/>
        </p:nvSpPr>
        <p:spPr>
          <a:xfrm>
            <a:off x="3070047" y="1277342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498475-00F4-367C-22A2-8B1C014ACC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31678" y="2031061"/>
            <a:ext cx="385596" cy="7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C85135-5C37-2838-ABA4-529A866F01A7}"/>
              </a:ext>
            </a:extLst>
          </p:cNvPr>
          <p:cNvSpPr/>
          <p:nvPr/>
        </p:nvSpPr>
        <p:spPr>
          <a:xfrm>
            <a:off x="7084742" y="2918897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13          null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C6ABF6-7B53-22C6-020E-3F8FD6E55CB3}"/>
              </a:ext>
            </a:extLst>
          </p:cNvPr>
          <p:cNvCxnSpPr>
            <a:cxnSpLocks/>
          </p:cNvCxnSpPr>
          <p:nvPr/>
        </p:nvCxnSpPr>
        <p:spPr>
          <a:xfrm>
            <a:off x="8009629" y="2918897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C32B9AD-7EE5-1541-480A-40637B52FC84}"/>
              </a:ext>
            </a:extLst>
          </p:cNvPr>
          <p:cNvSpPr/>
          <p:nvPr/>
        </p:nvSpPr>
        <p:spPr>
          <a:xfrm>
            <a:off x="6674220" y="2490899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400</a:t>
            </a:r>
            <a:r>
              <a:rPr lang="ko-KR" altLang="en-US" sz="1400" dirty="0"/>
              <a:t>번지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8F12B44-CF10-E8FD-1408-436D60EC8C64}"/>
              </a:ext>
            </a:extLst>
          </p:cNvPr>
          <p:cNvSpPr/>
          <p:nvPr/>
        </p:nvSpPr>
        <p:spPr>
          <a:xfrm>
            <a:off x="5917274" y="3168266"/>
            <a:ext cx="924887" cy="28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94EC1-6928-0B61-9A77-D1E61629E81C}"/>
              </a:ext>
            </a:extLst>
          </p:cNvPr>
          <p:cNvSpPr txBox="1"/>
          <p:nvPr/>
        </p:nvSpPr>
        <p:spPr>
          <a:xfrm>
            <a:off x="4162202" y="2966974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자신이 들어갈</a:t>
            </a:r>
            <a:br>
              <a:rPr lang="en-US" altLang="ko-KR" dirty="0">
                <a:solidFill>
                  <a:srgbClr val="FFC000"/>
                </a:solidFill>
              </a:rPr>
            </a:br>
            <a:r>
              <a:rPr lang="ko-KR" altLang="en-US" dirty="0">
                <a:solidFill>
                  <a:srgbClr val="FFC000"/>
                </a:solidFill>
              </a:rPr>
              <a:t>위치를 탐색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CD0564-BF31-3409-AAA6-4D41CC01F1CC}"/>
              </a:ext>
            </a:extLst>
          </p:cNvPr>
          <p:cNvSpPr/>
          <p:nvPr/>
        </p:nvSpPr>
        <p:spPr>
          <a:xfrm>
            <a:off x="1537524" y="4463801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4D1309-CCE2-92E3-D7B2-3D0EEC41A0B6}"/>
              </a:ext>
            </a:extLst>
          </p:cNvPr>
          <p:cNvSpPr/>
          <p:nvPr/>
        </p:nvSpPr>
        <p:spPr>
          <a:xfrm>
            <a:off x="5993904" y="4433968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11       </a:t>
            </a:r>
            <a:r>
              <a:rPr lang="en-US" altLang="ko-KR" dirty="0">
                <a:solidFill>
                  <a:srgbClr val="FF0000"/>
                </a:solidFill>
              </a:rPr>
              <a:t>400</a:t>
            </a:r>
            <a:r>
              <a:rPr lang="ko-KR" altLang="en-US" dirty="0">
                <a:solidFill>
                  <a:srgbClr val="FF0000"/>
                </a:solidFill>
              </a:rPr>
              <a:t>번지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D617E4E-DCF6-61F2-6324-11043F073239}"/>
              </a:ext>
            </a:extLst>
          </p:cNvPr>
          <p:cNvCxnSpPr>
            <a:cxnSpLocks/>
          </p:cNvCxnSpPr>
          <p:nvPr/>
        </p:nvCxnSpPr>
        <p:spPr>
          <a:xfrm>
            <a:off x="6918791" y="4433968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F666D7-63A0-BB04-B428-7BEA0BF95FDE}"/>
              </a:ext>
            </a:extLst>
          </p:cNvPr>
          <p:cNvSpPr/>
          <p:nvPr/>
        </p:nvSpPr>
        <p:spPr>
          <a:xfrm>
            <a:off x="8426443" y="4433968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15           null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6BBE79-FE59-5FF0-D988-B83736B2131F}"/>
              </a:ext>
            </a:extLst>
          </p:cNvPr>
          <p:cNvCxnSpPr>
            <a:cxnSpLocks/>
          </p:cNvCxnSpPr>
          <p:nvPr/>
        </p:nvCxnSpPr>
        <p:spPr>
          <a:xfrm>
            <a:off x="9449710" y="4433967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54AEE64-9DBD-FAA1-17B8-D2BEEC13F240}"/>
              </a:ext>
            </a:extLst>
          </p:cNvPr>
          <p:cNvSpPr/>
          <p:nvPr/>
        </p:nvSpPr>
        <p:spPr>
          <a:xfrm>
            <a:off x="1184164" y="405258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5417714-51AB-4217-3422-3C3CC13AC9BC}"/>
              </a:ext>
            </a:extLst>
          </p:cNvPr>
          <p:cNvSpPr/>
          <p:nvPr/>
        </p:nvSpPr>
        <p:spPr>
          <a:xfrm>
            <a:off x="5583382" y="400597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BF72ED2-B585-A6DF-7C9A-5F0DBAEA47DE}"/>
              </a:ext>
            </a:extLst>
          </p:cNvPr>
          <p:cNvSpPr/>
          <p:nvPr/>
        </p:nvSpPr>
        <p:spPr>
          <a:xfrm>
            <a:off x="8121643" y="400597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E9972A-C386-2B11-28A9-060ED1DCC46D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3097876" y="4832917"/>
            <a:ext cx="459323" cy="6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078F7BB-F0AC-44B1-5240-5FC78C50718C}"/>
              </a:ext>
            </a:extLst>
          </p:cNvPr>
          <p:cNvCxnSpPr>
            <a:cxnSpLocks/>
          </p:cNvCxnSpPr>
          <p:nvPr/>
        </p:nvCxnSpPr>
        <p:spPr>
          <a:xfrm>
            <a:off x="6254501" y="5198224"/>
            <a:ext cx="830241" cy="8545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700D10-5CE8-F860-4FC9-3AF050E8AD85}"/>
              </a:ext>
            </a:extLst>
          </p:cNvPr>
          <p:cNvSpPr/>
          <p:nvPr/>
        </p:nvSpPr>
        <p:spPr>
          <a:xfrm>
            <a:off x="3557199" y="4470136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8        200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B2776F3-4AF7-7B35-B82A-693F4656B342}"/>
              </a:ext>
            </a:extLst>
          </p:cNvPr>
          <p:cNvCxnSpPr>
            <a:cxnSpLocks/>
          </p:cNvCxnSpPr>
          <p:nvPr/>
        </p:nvCxnSpPr>
        <p:spPr>
          <a:xfrm>
            <a:off x="4482086" y="4470136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C5A7390-BB86-D8E9-AE33-D7C0EC6EFFED}"/>
              </a:ext>
            </a:extLst>
          </p:cNvPr>
          <p:cNvSpPr/>
          <p:nvPr/>
        </p:nvSpPr>
        <p:spPr>
          <a:xfrm>
            <a:off x="3146677" y="4042138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9283FB5-87D8-8751-7FE4-1C68A1A9F4C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608308" y="4795857"/>
            <a:ext cx="385596" cy="7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44CAEA-F69F-8778-D0A2-4547396F22E8}"/>
              </a:ext>
            </a:extLst>
          </p:cNvPr>
          <p:cNvSpPr/>
          <p:nvPr/>
        </p:nvSpPr>
        <p:spPr>
          <a:xfrm>
            <a:off x="7161372" y="5683693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13       </a:t>
            </a:r>
            <a:r>
              <a:rPr lang="en-US" altLang="ko-KR" dirty="0">
                <a:solidFill>
                  <a:srgbClr val="FF0000"/>
                </a:solidFill>
              </a:rPr>
              <a:t>300</a:t>
            </a:r>
            <a:r>
              <a:rPr lang="ko-KR" altLang="en-US" dirty="0">
                <a:solidFill>
                  <a:srgbClr val="FF0000"/>
                </a:solidFill>
              </a:rPr>
              <a:t>번지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8411667-6C57-9F5F-77B2-52D0E45E134F}"/>
              </a:ext>
            </a:extLst>
          </p:cNvPr>
          <p:cNvCxnSpPr>
            <a:cxnSpLocks/>
          </p:cNvCxnSpPr>
          <p:nvPr/>
        </p:nvCxnSpPr>
        <p:spPr>
          <a:xfrm>
            <a:off x="8086259" y="5683693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127ED30-3DC3-CDDA-ACB1-003E903054AC}"/>
              </a:ext>
            </a:extLst>
          </p:cNvPr>
          <p:cNvSpPr/>
          <p:nvPr/>
        </p:nvSpPr>
        <p:spPr>
          <a:xfrm>
            <a:off x="6750850" y="5255695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1F87BD-C250-4EAC-3891-98A197B54CDB}"/>
              </a:ext>
            </a:extLst>
          </p:cNvPr>
          <p:cNvCxnSpPr>
            <a:cxnSpLocks/>
          </p:cNvCxnSpPr>
          <p:nvPr/>
        </p:nvCxnSpPr>
        <p:spPr>
          <a:xfrm flipV="1">
            <a:off x="9222727" y="5198224"/>
            <a:ext cx="385596" cy="8135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9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426718" y="183293"/>
            <a:ext cx="9905998" cy="105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정렬된 리스트에서 특정 위치 자료 삭제하기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FCE9BF-BBD6-F9CD-5428-3285DB310D13}"/>
              </a:ext>
            </a:extLst>
          </p:cNvPr>
          <p:cNvSpPr/>
          <p:nvPr/>
        </p:nvSpPr>
        <p:spPr>
          <a:xfrm>
            <a:off x="1460894" y="1699005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CF0CF-D130-1F31-126E-76C9481FB28D}"/>
              </a:ext>
            </a:extLst>
          </p:cNvPr>
          <p:cNvSpPr/>
          <p:nvPr/>
        </p:nvSpPr>
        <p:spPr>
          <a:xfrm>
            <a:off x="5917274" y="1669172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11       300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C0245D-EFA8-2BFE-1E31-04699FB8BD75}"/>
              </a:ext>
            </a:extLst>
          </p:cNvPr>
          <p:cNvCxnSpPr>
            <a:cxnSpLocks/>
          </p:cNvCxnSpPr>
          <p:nvPr/>
        </p:nvCxnSpPr>
        <p:spPr>
          <a:xfrm>
            <a:off x="6842161" y="1669172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25AA7-C516-0F03-FE1F-40491A06163C}"/>
              </a:ext>
            </a:extLst>
          </p:cNvPr>
          <p:cNvSpPr/>
          <p:nvPr/>
        </p:nvSpPr>
        <p:spPr>
          <a:xfrm>
            <a:off x="8349813" y="1669172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15           null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E30DD-0ECA-D42B-56F0-8882C112E6B3}"/>
              </a:ext>
            </a:extLst>
          </p:cNvPr>
          <p:cNvCxnSpPr>
            <a:cxnSpLocks/>
          </p:cNvCxnSpPr>
          <p:nvPr/>
        </p:nvCxnSpPr>
        <p:spPr>
          <a:xfrm>
            <a:off x="9373080" y="166917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BD3115-9FFC-001D-FA7F-29975DA8C0E8}"/>
              </a:ext>
            </a:extLst>
          </p:cNvPr>
          <p:cNvSpPr/>
          <p:nvPr/>
        </p:nvSpPr>
        <p:spPr>
          <a:xfrm>
            <a:off x="1107534" y="1287785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D1BD9-28F7-11D5-DEA4-C1B7597F7128}"/>
              </a:ext>
            </a:extLst>
          </p:cNvPr>
          <p:cNvSpPr/>
          <p:nvPr/>
        </p:nvSpPr>
        <p:spPr>
          <a:xfrm>
            <a:off x="5506752" y="1241174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A294C5-3F1E-086E-9555-E0F1022CCB46}"/>
              </a:ext>
            </a:extLst>
          </p:cNvPr>
          <p:cNvSpPr/>
          <p:nvPr/>
        </p:nvSpPr>
        <p:spPr>
          <a:xfrm>
            <a:off x="8045013" y="1241174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1DE428-A3DF-9CBD-6324-AEF29E3643B9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3021246" y="2068121"/>
            <a:ext cx="459323" cy="6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FC400F-F9F1-C299-9E17-5FE9661877D2}"/>
              </a:ext>
            </a:extLst>
          </p:cNvPr>
          <p:cNvCxnSpPr>
            <a:cxnSpLocks/>
          </p:cNvCxnSpPr>
          <p:nvPr/>
        </p:nvCxnSpPr>
        <p:spPr>
          <a:xfrm>
            <a:off x="7969541" y="2038288"/>
            <a:ext cx="36053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5F8BCE5-8288-AC1E-3EDE-CB3AFCF93827}"/>
              </a:ext>
            </a:extLst>
          </p:cNvPr>
          <p:cNvCxnSpPr/>
          <p:nvPr/>
        </p:nvCxnSpPr>
        <p:spPr>
          <a:xfrm>
            <a:off x="1315912" y="3892491"/>
            <a:ext cx="9202723" cy="0"/>
          </a:xfrm>
          <a:prstGeom prst="line">
            <a:avLst/>
          </a:prstGeom>
          <a:ln w="539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925C11-9310-7D70-C97E-9BB1D2BA4A9A}"/>
              </a:ext>
            </a:extLst>
          </p:cNvPr>
          <p:cNvSpPr/>
          <p:nvPr/>
        </p:nvSpPr>
        <p:spPr>
          <a:xfrm>
            <a:off x="3480569" y="1705340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8        200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9E1E56-9467-6A77-AB9C-8F175F1FF8F8}"/>
              </a:ext>
            </a:extLst>
          </p:cNvPr>
          <p:cNvCxnSpPr>
            <a:cxnSpLocks/>
          </p:cNvCxnSpPr>
          <p:nvPr/>
        </p:nvCxnSpPr>
        <p:spPr>
          <a:xfrm>
            <a:off x="4405456" y="1705340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4FC371-BC95-E54A-78C5-617150236D04}"/>
              </a:ext>
            </a:extLst>
          </p:cNvPr>
          <p:cNvSpPr/>
          <p:nvPr/>
        </p:nvSpPr>
        <p:spPr>
          <a:xfrm>
            <a:off x="3070047" y="1277342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498475-00F4-367C-22A2-8B1C014ACC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31678" y="2031061"/>
            <a:ext cx="385596" cy="7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CD0564-BF31-3409-AAA6-4D41CC01F1CC}"/>
              </a:ext>
            </a:extLst>
          </p:cNvPr>
          <p:cNvSpPr/>
          <p:nvPr/>
        </p:nvSpPr>
        <p:spPr>
          <a:xfrm>
            <a:off x="1537524" y="4463801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4D1309-CCE2-92E3-D7B2-3D0EEC41A0B6}"/>
              </a:ext>
            </a:extLst>
          </p:cNvPr>
          <p:cNvSpPr/>
          <p:nvPr/>
        </p:nvSpPr>
        <p:spPr>
          <a:xfrm>
            <a:off x="5993904" y="4433968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11      300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D617E4E-DCF6-61F2-6324-11043F073239}"/>
              </a:ext>
            </a:extLst>
          </p:cNvPr>
          <p:cNvCxnSpPr>
            <a:cxnSpLocks/>
          </p:cNvCxnSpPr>
          <p:nvPr/>
        </p:nvCxnSpPr>
        <p:spPr>
          <a:xfrm>
            <a:off x="6918791" y="4433968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F666D7-63A0-BB04-B428-7BEA0BF95FDE}"/>
              </a:ext>
            </a:extLst>
          </p:cNvPr>
          <p:cNvSpPr/>
          <p:nvPr/>
        </p:nvSpPr>
        <p:spPr>
          <a:xfrm>
            <a:off x="8426443" y="4433968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15           null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6BBE79-FE59-5FF0-D988-B83736B2131F}"/>
              </a:ext>
            </a:extLst>
          </p:cNvPr>
          <p:cNvCxnSpPr>
            <a:cxnSpLocks/>
          </p:cNvCxnSpPr>
          <p:nvPr/>
        </p:nvCxnSpPr>
        <p:spPr>
          <a:xfrm>
            <a:off x="9449710" y="4433967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54AEE64-9DBD-FAA1-17B8-D2BEEC13F240}"/>
              </a:ext>
            </a:extLst>
          </p:cNvPr>
          <p:cNvSpPr/>
          <p:nvPr/>
        </p:nvSpPr>
        <p:spPr>
          <a:xfrm>
            <a:off x="1184164" y="405258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5417714-51AB-4217-3422-3C3CC13AC9BC}"/>
              </a:ext>
            </a:extLst>
          </p:cNvPr>
          <p:cNvSpPr/>
          <p:nvPr/>
        </p:nvSpPr>
        <p:spPr>
          <a:xfrm>
            <a:off x="5583382" y="400597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BF72ED2-B585-A6DF-7C9A-5F0DBAEA47DE}"/>
              </a:ext>
            </a:extLst>
          </p:cNvPr>
          <p:cNvSpPr/>
          <p:nvPr/>
        </p:nvSpPr>
        <p:spPr>
          <a:xfrm>
            <a:off x="8121643" y="400597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E9972A-C386-2B11-28A9-060ED1DCC46D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3097876" y="4832917"/>
            <a:ext cx="459323" cy="6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700D10-5CE8-F860-4FC9-3AF050E8AD85}"/>
              </a:ext>
            </a:extLst>
          </p:cNvPr>
          <p:cNvSpPr/>
          <p:nvPr/>
        </p:nvSpPr>
        <p:spPr>
          <a:xfrm>
            <a:off x="3557199" y="4470136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     8        </a:t>
            </a:r>
            <a:r>
              <a:rPr lang="en-US" altLang="ko-KR" dirty="0">
                <a:solidFill>
                  <a:srgbClr val="FF0000"/>
                </a:solidFill>
              </a:rPr>
              <a:t>300</a:t>
            </a:r>
            <a:r>
              <a:rPr lang="ko-KR" altLang="en-US" dirty="0">
                <a:solidFill>
                  <a:srgbClr val="FF0000"/>
                </a:solidFill>
              </a:rPr>
              <a:t>번지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B2776F3-4AF7-7B35-B82A-693F4656B342}"/>
              </a:ext>
            </a:extLst>
          </p:cNvPr>
          <p:cNvCxnSpPr>
            <a:cxnSpLocks/>
          </p:cNvCxnSpPr>
          <p:nvPr/>
        </p:nvCxnSpPr>
        <p:spPr>
          <a:xfrm>
            <a:off x="4482086" y="4470136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C5A7390-BB86-D8E9-AE33-D7C0EC6EFFED}"/>
              </a:ext>
            </a:extLst>
          </p:cNvPr>
          <p:cNvSpPr/>
          <p:nvPr/>
        </p:nvSpPr>
        <p:spPr>
          <a:xfrm>
            <a:off x="3146677" y="4042138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C77A02-660C-0D95-4063-E7FA815E6074}"/>
              </a:ext>
            </a:extLst>
          </p:cNvPr>
          <p:cNvSpPr/>
          <p:nvPr/>
        </p:nvSpPr>
        <p:spPr>
          <a:xfrm>
            <a:off x="5506752" y="989901"/>
            <a:ext cx="2538260" cy="1795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4DEEB3-B3CA-C43B-0412-5573DFBEC308}"/>
              </a:ext>
            </a:extLst>
          </p:cNvPr>
          <p:cNvCxnSpPr/>
          <p:nvPr/>
        </p:nvCxnSpPr>
        <p:spPr>
          <a:xfrm flipV="1">
            <a:off x="4731391" y="2650921"/>
            <a:ext cx="775361" cy="553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C503AE-14D0-6E94-9D22-253B564F3C9C}"/>
              </a:ext>
            </a:extLst>
          </p:cNvPr>
          <p:cNvSpPr txBox="1"/>
          <p:nvPr/>
        </p:nvSpPr>
        <p:spPr>
          <a:xfrm>
            <a:off x="3775046" y="3256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삭제대상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CAD9435-2628-05D7-CED1-72B9F0EC9DF8}"/>
              </a:ext>
            </a:extLst>
          </p:cNvPr>
          <p:cNvCxnSpPr>
            <a:stCxn id="56" idx="2"/>
          </p:cNvCxnSpPr>
          <p:nvPr/>
        </p:nvCxnSpPr>
        <p:spPr>
          <a:xfrm rot="5400000" flipH="1" flipV="1">
            <a:off x="6625317" y="3159468"/>
            <a:ext cx="6335" cy="4091463"/>
          </a:xfrm>
          <a:prstGeom prst="curvedConnector4">
            <a:avLst>
              <a:gd name="adj1" fmla="val -18042620"/>
              <a:gd name="adj2" fmla="val 9800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1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/>
              <a:t>양방향 연결리스트</a:t>
            </a:r>
            <a:br>
              <a:rPr lang="en-US" altLang="ko-KR" sz="5400" dirty="0"/>
            </a:br>
            <a:r>
              <a:rPr lang="en-US" altLang="ko-KR" sz="5400" dirty="0"/>
              <a:t>    (doubly linked-list)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2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배열과 리스트 특징</a:t>
            </a:r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이중 연결 리스트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(double linked-list)</a:t>
            </a:r>
            <a:endParaRPr lang="ko-KR" alt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BC57-2BDE-1A4A-6865-0991B32A7317}"/>
              </a:ext>
            </a:extLst>
          </p:cNvPr>
          <p:cNvSpPr txBox="1"/>
          <p:nvPr/>
        </p:nvSpPr>
        <p:spPr>
          <a:xfrm>
            <a:off x="2332805" y="3791820"/>
            <a:ext cx="7500771" cy="170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단순 연결리스트의 단점 중 하나는 </a:t>
            </a:r>
            <a:r>
              <a:rPr lang="ko-KR" altLang="en-US" dirty="0" err="1"/>
              <a:t>단방향성입니다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한방향으로만</a:t>
            </a:r>
            <a:br>
              <a:rPr lang="en-US" altLang="ko-KR" dirty="0"/>
            </a:br>
            <a:r>
              <a:rPr lang="ko-KR" altLang="en-US" dirty="0"/>
              <a:t>노드들을 탐색할 수 있다는 의미입니다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이중 연결 리스트는 양방향성을 가지고 있어서 순방향</a:t>
            </a:r>
            <a:r>
              <a:rPr lang="en-US" altLang="ko-KR" dirty="0"/>
              <a:t>, </a:t>
            </a:r>
            <a:r>
              <a:rPr lang="ko-KR" altLang="en-US" dirty="0"/>
              <a:t>역방향 탐색이</a:t>
            </a:r>
            <a:br>
              <a:rPr lang="en-US" altLang="ko-KR" dirty="0"/>
            </a:br>
            <a:r>
              <a:rPr lang="ko-KR" altLang="en-US" dirty="0"/>
              <a:t>모두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D4998-C251-63C6-9BA3-868E9AF3E494}"/>
              </a:ext>
            </a:extLst>
          </p:cNvPr>
          <p:cNvSpPr/>
          <p:nvPr/>
        </p:nvSpPr>
        <p:spPr>
          <a:xfrm>
            <a:off x="1460894" y="2487571"/>
            <a:ext cx="1560352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100</a:t>
            </a:r>
            <a:r>
              <a:rPr lang="ko-KR" altLang="en-US" dirty="0">
                <a:solidFill>
                  <a:schemeClr val="bg2"/>
                </a:solidFill>
              </a:rPr>
              <a:t>번지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37CE59-6ED8-5A6F-14B6-06F7E2E6E7C4}"/>
              </a:ext>
            </a:extLst>
          </p:cNvPr>
          <p:cNvSpPr/>
          <p:nvPr/>
        </p:nvSpPr>
        <p:spPr>
          <a:xfrm>
            <a:off x="5917274" y="2457738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 100</a:t>
            </a:r>
            <a:r>
              <a:rPr lang="ko-KR" altLang="en-US" sz="1200" dirty="0">
                <a:solidFill>
                  <a:schemeClr val="bg1"/>
                </a:solidFill>
              </a:rPr>
              <a:t>번지        </a:t>
            </a:r>
            <a:r>
              <a:rPr lang="en-US" altLang="ko-KR" sz="1200" dirty="0">
                <a:solidFill>
                  <a:schemeClr val="bg1"/>
                </a:solidFill>
              </a:rPr>
              <a:t>4       300</a:t>
            </a:r>
            <a:r>
              <a:rPr lang="ko-KR" altLang="en-US" sz="1200" dirty="0">
                <a:solidFill>
                  <a:schemeClr val="bg1"/>
                </a:solidFill>
              </a:rPr>
              <a:t>번지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213ED3-5A2F-4B66-BE97-40BE0F75AA9A}"/>
              </a:ext>
            </a:extLst>
          </p:cNvPr>
          <p:cNvCxnSpPr>
            <a:cxnSpLocks/>
          </p:cNvCxnSpPr>
          <p:nvPr/>
        </p:nvCxnSpPr>
        <p:spPr>
          <a:xfrm>
            <a:off x="6707937" y="245051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7BD86C-DDDB-EA8F-35E5-7A5EF891BDC0}"/>
              </a:ext>
            </a:extLst>
          </p:cNvPr>
          <p:cNvSpPr/>
          <p:nvPr/>
        </p:nvSpPr>
        <p:spPr>
          <a:xfrm>
            <a:off x="8349813" y="2457738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200</a:t>
            </a:r>
            <a:r>
              <a:rPr lang="ko-KR" altLang="en-US" sz="1200" dirty="0">
                <a:solidFill>
                  <a:schemeClr val="bg1"/>
                </a:solidFill>
              </a:rPr>
              <a:t>번지          </a:t>
            </a:r>
            <a:r>
              <a:rPr lang="en-US" altLang="ko-KR" sz="1200" dirty="0">
                <a:solidFill>
                  <a:schemeClr val="bg1"/>
                </a:solidFill>
              </a:rPr>
              <a:t>5           null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367993-3BDE-5014-CE81-DE26BAB36F75}"/>
              </a:ext>
            </a:extLst>
          </p:cNvPr>
          <p:cNvCxnSpPr>
            <a:cxnSpLocks/>
          </p:cNvCxnSpPr>
          <p:nvPr/>
        </p:nvCxnSpPr>
        <p:spPr>
          <a:xfrm>
            <a:off x="9154966" y="245051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8B92AA-9058-076D-A125-B2D1F2B9DCAB}"/>
              </a:ext>
            </a:extLst>
          </p:cNvPr>
          <p:cNvSpPr/>
          <p:nvPr/>
        </p:nvSpPr>
        <p:spPr>
          <a:xfrm>
            <a:off x="1107534" y="2076351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CF5E510-500F-3C76-48B0-7BEE4D1AB92D}"/>
              </a:ext>
            </a:extLst>
          </p:cNvPr>
          <p:cNvSpPr/>
          <p:nvPr/>
        </p:nvSpPr>
        <p:spPr>
          <a:xfrm>
            <a:off x="5506752" y="202974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0CD683-8201-D0FE-0280-6D051B6C5959}"/>
              </a:ext>
            </a:extLst>
          </p:cNvPr>
          <p:cNvSpPr/>
          <p:nvPr/>
        </p:nvSpPr>
        <p:spPr>
          <a:xfrm>
            <a:off x="8045013" y="2029740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126D2E-DC0B-1EDD-9E99-5C07178069F8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3021246" y="2856687"/>
            <a:ext cx="459323" cy="6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7156DE-5C4B-F860-BD8F-EB0CFA5FCC37}"/>
              </a:ext>
            </a:extLst>
          </p:cNvPr>
          <p:cNvCxnSpPr>
            <a:cxnSpLocks/>
          </p:cNvCxnSpPr>
          <p:nvPr/>
        </p:nvCxnSpPr>
        <p:spPr>
          <a:xfrm>
            <a:off x="7969541" y="2826854"/>
            <a:ext cx="36053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E8E60A-5CF4-99C4-2F6E-51FFC9C33D08}"/>
              </a:ext>
            </a:extLst>
          </p:cNvPr>
          <p:cNvSpPr/>
          <p:nvPr/>
        </p:nvSpPr>
        <p:spPr>
          <a:xfrm>
            <a:off x="3480569" y="2493906"/>
            <a:ext cx="2051109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    null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           3        200</a:t>
            </a:r>
            <a:r>
              <a:rPr lang="ko-KR" altLang="en-US" sz="1200" dirty="0">
                <a:solidFill>
                  <a:schemeClr val="bg1"/>
                </a:solidFill>
              </a:rPr>
              <a:t>번지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F7629E-B0EE-4E17-7722-76B9BA862BEE}"/>
              </a:ext>
            </a:extLst>
          </p:cNvPr>
          <p:cNvCxnSpPr>
            <a:cxnSpLocks/>
          </p:cNvCxnSpPr>
          <p:nvPr/>
        </p:nvCxnSpPr>
        <p:spPr>
          <a:xfrm>
            <a:off x="4254455" y="248757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E78A31B-592A-7DFD-BB62-0D7BF5F44F6D}"/>
              </a:ext>
            </a:extLst>
          </p:cNvPr>
          <p:cNvSpPr/>
          <p:nvPr/>
        </p:nvSpPr>
        <p:spPr>
          <a:xfrm>
            <a:off x="3070047" y="2065908"/>
            <a:ext cx="939567" cy="478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2F1EAE-63C3-2B5F-7F56-1601B55DE41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31678" y="2819627"/>
            <a:ext cx="385596" cy="7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553688B-5B7E-4843-CCC4-8A999CE5F894}"/>
              </a:ext>
            </a:extLst>
          </p:cNvPr>
          <p:cNvCxnSpPr>
            <a:cxnSpLocks/>
          </p:cNvCxnSpPr>
          <p:nvPr/>
        </p:nvCxnSpPr>
        <p:spPr>
          <a:xfrm>
            <a:off x="4708859" y="248757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BEEE7FD-3275-B0CA-CC52-95B5B6D7AEE5}"/>
              </a:ext>
            </a:extLst>
          </p:cNvPr>
          <p:cNvCxnSpPr>
            <a:cxnSpLocks/>
          </p:cNvCxnSpPr>
          <p:nvPr/>
        </p:nvCxnSpPr>
        <p:spPr>
          <a:xfrm>
            <a:off x="7208778" y="245051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B281D3-AE2E-E305-75F6-7B613E11EC86}"/>
              </a:ext>
            </a:extLst>
          </p:cNvPr>
          <p:cNvCxnSpPr>
            <a:cxnSpLocks/>
          </p:cNvCxnSpPr>
          <p:nvPr/>
        </p:nvCxnSpPr>
        <p:spPr>
          <a:xfrm>
            <a:off x="9691919" y="2450511"/>
            <a:ext cx="0" cy="738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0834E27-D7B4-5651-0412-E416BC6CC473}"/>
              </a:ext>
            </a:extLst>
          </p:cNvPr>
          <p:cNvCxnSpPr>
            <a:cxnSpLocks/>
          </p:cNvCxnSpPr>
          <p:nvPr/>
        </p:nvCxnSpPr>
        <p:spPr>
          <a:xfrm flipH="1">
            <a:off x="5506752" y="3005583"/>
            <a:ext cx="3990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6EE3C96-DAD2-7981-6346-A11B3F0B2981}"/>
              </a:ext>
            </a:extLst>
          </p:cNvPr>
          <p:cNvCxnSpPr>
            <a:cxnSpLocks/>
          </p:cNvCxnSpPr>
          <p:nvPr/>
        </p:nvCxnSpPr>
        <p:spPr>
          <a:xfrm flipH="1">
            <a:off x="7931062" y="3005583"/>
            <a:ext cx="3990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6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배열 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(ARRAY)</a:t>
            </a:r>
            <a:endParaRPr lang="ko-KR" alt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1971413" y="2950827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3229762" y="2950827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4488111" y="2950827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5746460" y="2950827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004809" y="2950827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2E167-2613-B12E-2709-EBBC1646CE5C}"/>
              </a:ext>
            </a:extLst>
          </p:cNvPr>
          <p:cNvSpPr/>
          <p:nvPr/>
        </p:nvSpPr>
        <p:spPr>
          <a:xfrm>
            <a:off x="8263158" y="2950827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6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0F528-F0FF-5C26-9700-DCFB626BA687}"/>
              </a:ext>
            </a:extLst>
          </p:cNvPr>
          <p:cNvSpPr txBox="1"/>
          <p:nvPr/>
        </p:nvSpPr>
        <p:spPr>
          <a:xfrm>
            <a:off x="914400" y="2407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인덱스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92CF-54D4-9E6E-F990-1E20FE6F41DA}"/>
              </a:ext>
            </a:extLst>
          </p:cNvPr>
          <p:cNvSpPr txBox="1"/>
          <p:nvPr/>
        </p:nvSpPr>
        <p:spPr>
          <a:xfrm>
            <a:off x="2265028" y="2361473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2400" dirty="0"/>
              <a:t>0            1             2             3             4            5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543575" y="4437745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배열은 메모리의 연속 공간에 값이 채워져 있는 형태의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배열의 값은 인덱스를 통해 참조할 수 있으며</a:t>
            </a:r>
            <a:r>
              <a:rPr lang="en-US" altLang="ko-KR" dirty="0"/>
              <a:t>, </a:t>
            </a:r>
            <a:r>
              <a:rPr lang="ko-KR" altLang="en-US" dirty="0"/>
              <a:t>선언한 자료형의 값만 저장할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68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배열의 특징</a:t>
            </a:r>
          </a:p>
        </p:txBody>
      </p:sp>
      <p:graphicFrame>
        <p:nvGraphicFramePr>
          <p:cNvPr id="21" name="TextBox 11">
            <a:extLst>
              <a:ext uri="{FF2B5EF4-FFF2-40B4-BE49-F238E27FC236}">
                <a16:creationId xmlns:a16="http://schemas.microsoft.com/office/drawing/2014/main" id="{4C02D59C-8C21-EC44-AB65-D15402446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710074"/>
              </p:ext>
            </p:extLst>
          </p:nvPr>
        </p:nvGraphicFramePr>
        <p:xfrm>
          <a:off x="1065910" y="2097088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39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리스트 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(List)</a:t>
            </a:r>
            <a:endParaRPr lang="ko-KR" alt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1413550" y="2906782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null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3036819" y="290678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4613948" y="290678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203661" y="290678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826930" y="290678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2"/>
                </a:solidFill>
              </a:rPr>
              <a:t>값</a:t>
            </a:r>
            <a:r>
              <a:rPr lang="en-US" altLang="ko-KR" sz="3600" dirty="0">
                <a:solidFill>
                  <a:schemeClr val="bg2"/>
                </a:solidFill>
              </a:rPr>
              <a:t>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2E167-2613-B12E-2709-EBBC1646CE5C}"/>
              </a:ext>
            </a:extLst>
          </p:cNvPr>
          <p:cNvSpPr/>
          <p:nvPr/>
        </p:nvSpPr>
        <p:spPr>
          <a:xfrm>
            <a:off x="9429228" y="2906784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null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543575" y="4437745"/>
            <a:ext cx="837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리스트는 값과 포인터를 묶은 노드라는 것을 포인터로 연결한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00294E-956E-52E1-71AB-099610D57DB1}"/>
              </a:ext>
            </a:extLst>
          </p:cNvPr>
          <p:cNvSpPr/>
          <p:nvPr/>
        </p:nvSpPr>
        <p:spPr>
          <a:xfrm>
            <a:off x="3645021" y="2676088"/>
            <a:ext cx="7200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079E02-8E48-834E-65CB-FBDA910654ED}"/>
              </a:ext>
            </a:extLst>
          </p:cNvPr>
          <p:cNvSpPr/>
          <p:nvPr/>
        </p:nvSpPr>
        <p:spPr>
          <a:xfrm>
            <a:off x="8595924" y="2722116"/>
            <a:ext cx="7200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7B3687-03DB-78CE-0CE9-67A81C9EC3B1}"/>
              </a:ext>
            </a:extLst>
          </p:cNvPr>
          <p:cNvSpPr/>
          <p:nvPr/>
        </p:nvSpPr>
        <p:spPr>
          <a:xfrm>
            <a:off x="5351479" y="2676088"/>
            <a:ext cx="7200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343A1D-6F9C-CA19-418E-8680C78B2305}"/>
              </a:ext>
            </a:extLst>
          </p:cNvPr>
          <p:cNvSpPr/>
          <p:nvPr/>
        </p:nvSpPr>
        <p:spPr>
          <a:xfrm>
            <a:off x="6950987" y="2671704"/>
            <a:ext cx="7200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F2A031-B3C9-C4DA-999F-58F020E611DC}"/>
              </a:ext>
            </a:extLst>
          </p:cNvPr>
          <p:cNvCxnSpPr>
            <a:endCxn id="7" idx="1"/>
          </p:cNvCxnSpPr>
          <p:nvPr/>
        </p:nvCxnSpPr>
        <p:spPr>
          <a:xfrm>
            <a:off x="4365071" y="3041036"/>
            <a:ext cx="248877" cy="34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6E8A29-3078-5D1D-76C5-D32CDAF40EA2}"/>
              </a:ext>
            </a:extLst>
          </p:cNvPr>
          <p:cNvCxnSpPr/>
          <p:nvPr/>
        </p:nvCxnSpPr>
        <p:spPr>
          <a:xfrm>
            <a:off x="5986245" y="3038937"/>
            <a:ext cx="248877" cy="34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455C7E-BB35-9E27-A4BA-ECE67A9BE930}"/>
              </a:ext>
            </a:extLst>
          </p:cNvPr>
          <p:cNvCxnSpPr/>
          <p:nvPr/>
        </p:nvCxnSpPr>
        <p:spPr>
          <a:xfrm>
            <a:off x="7563725" y="3038937"/>
            <a:ext cx="248877" cy="34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D883B6-4D56-3915-EE48-978313EEFFC8}"/>
              </a:ext>
            </a:extLst>
          </p:cNvPr>
          <p:cNvCxnSpPr/>
          <p:nvPr/>
        </p:nvCxnSpPr>
        <p:spPr>
          <a:xfrm>
            <a:off x="9201322" y="3085080"/>
            <a:ext cx="248877" cy="34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E26C3F-960A-C8D9-7CC8-909D27A00D6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29954" y="3384955"/>
            <a:ext cx="40686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7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연결 리스트 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(linked-list)</a:t>
            </a:r>
            <a:endParaRPr lang="ko-KR" alt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9F3C-7E8F-488B-A187-F56637BD294A}"/>
              </a:ext>
            </a:extLst>
          </p:cNvPr>
          <p:cNvSpPr txBox="1"/>
          <p:nvPr/>
        </p:nvSpPr>
        <p:spPr>
          <a:xfrm>
            <a:off x="1799005" y="2256639"/>
            <a:ext cx="8590813" cy="2123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연결 리스트는 프로그래밍에서 사용되는 가장 기초적인 자료구조 중 하나입니다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일정한 순서를 가지는 자료 요소들을 표현하는 방법으로 일련의 자료 요소들을</a:t>
            </a:r>
            <a:br>
              <a:rPr lang="en-US" altLang="ko-KR" dirty="0"/>
            </a:br>
            <a:r>
              <a:rPr lang="ko-KR" altLang="en-US" dirty="0"/>
              <a:t>통합하여 관리함으로써 정보의 축적과 탐색을 효율적으로 실현합니다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사실상 리스트 구현을 위해서 배열보다는 연결 리스트를 많이 사용하므로</a:t>
            </a:r>
            <a:br>
              <a:rPr lang="en-US" altLang="ko-KR" dirty="0"/>
            </a:br>
            <a:r>
              <a:rPr lang="ko-KR" altLang="en-US" dirty="0"/>
              <a:t>리스트와 연결리스트를 동의어로 많이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8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연결 리스트 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노드</a:t>
            </a:r>
            <a:r>
              <a:rPr lang="en-US" altLang="ko-KR" sz="3600" b="1" cap="all" dirty="0">
                <a:latin typeface="+mj-lt"/>
                <a:ea typeface="+mj-ea"/>
                <a:cs typeface="+mj-cs"/>
              </a:rPr>
              <a:t>(node)</a:t>
            </a:r>
            <a:endParaRPr lang="ko-KR" alt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9F3C-7E8F-488B-A187-F56637BD294A}"/>
              </a:ext>
            </a:extLst>
          </p:cNvPr>
          <p:cNvSpPr txBox="1"/>
          <p:nvPr/>
        </p:nvSpPr>
        <p:spPr>
          <a:xfrm>
            <a:off x="1843889" y="4295004"/>
            <a:ext cx="8501045" cy="8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저장된 자료와 함께 다음 자료를 연결하기 위한 포인터가 저장되어 있는 객체를</a:t>
            </a:r>
            <a:br>
              <a:rPr lang="en-US" altLang="ko-KR" dirty="0"/>
            </a:br>
            <a:r>
              <a:rPr lang="ko-KR" altLang="en-US" dirty="0"/>
              <a:t>노드라고 부릅니다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E0386F-9444-89BA-BBDC-A75CADBFF9AB}"/>
              </a:ext>
            </a:extLst>
          </p:cNvPr>
          <p:cNvSpPr/>
          <p:nvPr/>
        </p:nvSpPr>
        <p:spPr>
          <a:xfrm>
            <a:off x="3154261" y="2575261"/>
            <a:ext cx="2941739" cy="102345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2"/>
                </a:solidFill>
              </a:rPr>
              <a:t>자료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2403E6-9155-B06C-A225-428AD4A52BF6}"/>
              </a:ext>
            </a:extLst>
          </p:cNvPr>
          <p:cNvSpPr/>
          <p:nvPr/>
        </p:nvSpPr>
        <p:spPr>
          <a:xfrm>
            <a:off x="6094411" y="2575261"/>
            <a:ext cx="2941739" cy="102345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2"/>
                </a:solidFill>
              </a:rPr>
              <a:t>포인터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2A584A-CEDA-A214-3685-92539EA69F39}"/>
              </a:ext>
            </a:extLst>
          </p:cNvPr>
          <p:cNvSpPr/>
          <p:nvPr/>
        </p:nvSpPr>
        <p:spPr>
          <a:xfrm>
            <a:off x="2726422" y="2097088"/>
            <a:ext cx="6803472" cy="19462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F831AD-7334-19F0-4991-EF4E035D09D6}"/>
              </a:ext>
            </a:extLst>
          </p:cNvPr>
          <p:cNvSpPr/>
          <p:nvPr/>
        </p:nvSpPr>
        <p:spPr>
          <a:xfrm>
            <a:off x="8397380" y="1677639"/>
            <a:ext cx="1602297" cy="754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노드</a:t>
            </a:r>
          </a:p>
        </p:txBody>
      </p:sp>
    </p:spTree>
    <p:extLst>
      <p:ext uri="{BB962C8B-B14F-4D97-AF65-F5344CB8AC3E}">
        <p14:creationId xmlns:p14="http://schemas.microsoft.com/office/powerpoint/2010/main" val="49410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연결 리스트의 장단점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892D70-084B-3342-BC7F-37B521F3F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07934"/>
              </p:ext>
            </p:extLst>
          </p:nvPr>
        </p:nvGraphicFramePr>
        <p:xfrm>
          <a:off x="1729996" y="2280019"/>
          <a:ext cx="8128000" cy="329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82009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860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9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자료의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삽입과 삭제가 용이하다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리스트 내에서 자료의 이동이 필요하지 않다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 후 기억 장소의 재사용이 가능하다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연속적인 기억 장소의 할당이 필요하지 않다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포인터의 사용으로 인해 저장 공간의 낭비가 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알고리즘이 복잡하다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특정 자료의 탐색 시간이 많이 소요된다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1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81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배열과 연결 리스트의 복잡도 비교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6148D5F-11F0-8D4C-87CA-72B06FAD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13430"/>
              </p:ext>
            </p:extLst>
          </p:nvPr>
        </p:nvGraphicFramePr>
        <p:xfrm>
          <a:off x="1780331" y="2097088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77920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6197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209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연결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인덱싱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5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자료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7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자료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지역성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좋다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나쁘다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022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A25417-3F66-9181-3F20-2D516D574B5D}"/>
              </a:ext>
            </a:extLst>
          </p:cNvPr>
          <p:cNvSpPr txBox="1"/>
          <p:nvPr/>
        </p:nvSpPr>
        <p:spPr>
          <a:xfrm>
            <a:off x="1540106" y="4413574"/>
            <a:ext cx="860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인덱싱이랑 리스트 내에 존재하는 자료들 중 임의로 하나를 선택하는 연산을 말함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88BF3-2C4D-5704-AAF6-8AF772E8C0F0}"/>
              </a:ext>
            </a:extLst>
          </p:cNvPr>
          <p:cNvSpPr txBox="1"/>
          <p:nvPr/>
        </p:nvSpPr>
        <p:spPr>
          <a:xfrm>
            <a:off x="1540106" y="5106692"/>
            <a:ext cx="793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지역성은 자료들이 저장되는 메모리에 얼마만큼 밀집되어 있는지를 말함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밀집되어 있을수록 지역성이 좋으며 탐색속도가 빠름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688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471</TotalTime>
  <Words>946</Words>
  <Application>Microsoft Office PowerPoint</Application>
  <PresentationFormat>와이드스크린</PresentationFormat>
  <Paragraphs>183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Tw Cen MT</vt:lpstr>
      <vt:lpstr>회로</vt:lpstr>
      <vt:lpstr>자료구조와 알고리즘</vt:lpstr>
      <vt:lpstr>1. 배열과 리스트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단방향 연결리스트     (singly linked-list)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양방향 연결리스트     (doubly linked-list)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19</cp:revision>
  <dcterms:created xsi:type="dcterms:W3CDTF">2018-10-20T06:14:34Z</dcterms:created>
  <dcterms:modified xsi:type="dcterms:W3CDTF">2022-06-08T20:48:30Z</dcterms:modified>
</cp:coreProperties>
</file>