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323" r:id="rId4"/>
    <p:sldId id="297" r:id="rId5"/>
    <p:sldId id="284" r:id="rId6"/>
    <p:sldId id="262" r:id="rId7"/>
    <p:sldId id="285" r:id="rId8"/>
    <p:sldId id="324" r:id="rId9"/>
    <p:sldId id="2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D9F994-7378-4F5B-8B85-FD9711228BB3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6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35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82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85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12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65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1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1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3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7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1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3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5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F994-7378-4F5B-8B85-FD9711228BB3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17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04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ko-KR" altLang="en-US" sz="5400" dirty="0"/>
              <a:t>자료구조와 알고리즘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0DE37FF-B828-4FDD-9B01-DC2DFD152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3807" y="2709248"/>
            <a:ext cx="3670194" cy="2354863"/>
          </a:xfrm>
        </p:spPr>
        <p:txBody>
          <a:bodyPr>
            <a:normAutofit/>
          </a:bodyPr>
          <a:lstStyle/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sz="2000" dirty="0">
                <a:solidFill>
                  <a:schemeClr val="tx1"/>
                </a:solidFill>
              </a:rPr>
              <a:t>강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</a:rPr>
              <a:t>탐욕 알고리즘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Lectured by Soongu Hong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0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1. </a:t>
            </a:r>
            <a:r>
              <a:rPr lang="ko-KR" altLang="en-US" sz="5400" dirty="0" err="1"/>
              <a:t>탐욕법</a:t>
            </a:r>
            <a:r>
              <a:rPr lang="en-US" altLang="ko-KR" sz="5400" dirty="0"/>
              <a:t>(greedy)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9736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 err="1">
                <a:latin typeface="+mj-lt"/>
                <a:ea typeface="+mj-ea"/>
                <a:cs typeface="+mj-cs"/>
              </a:rPr>
              <a:t>그리디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 알고리즘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762121" y="1542438"/>
            <a:ext cx="7282763" cy="878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그리디</a:t>
            </a:r>
            <a:r>
              <a:rPr lang="ko-KR" altLang="en-US" dirty="0"/>
              <a:t> 알고리즘은 현재 상태에서 보는 선택지 중 최선의 선택지가 </a:t>
            </a:r>
            <a:br>
              <a:rPr lang="en-US" altLang="ko-KR" dirty="0"/>
            </a:br>
            <a:r>
              <a:rPr lang="ko-KR" altLang="en-US" dirty="0"/>
              <a:t>전체 선택지 중 최선이라고 가정하는 알고리즘입니다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F56DB-CD95-FB61-0F80-652882E4A6E7}"/>
              </a:ext>
            </a:extLst>
          </p:cNvPr>
          <p:cNvSpPr txBox="1"/>
          <p:nvPr/>
        </p:nvSpPr>
        <p:spPr>
          <a:xfrm>
            <a:off x="1762120" y="2768629"/>
            <a:ext cx="9187130" cy="2540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#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 수행 과정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해 선택</a:t>
            </a:r>
            <a:r>
              <a:rPr lang="en-US" altLang="ko-KR" dirty="0"/>
              <a:t>: </a:t>
            </a:r>
            <a:r>
              <a:rPr lang="ko-KR" altLang="en-US" dirty="0"/>
              <a:t>현재 상태에서 가장 최선이라고 생각되는 해를 선택한다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적절성 검사</a:t>
            </a:r>
            <a:r>
              <a:rPr lang="en-US" altLang="ko-KR" dirty="0"/>
              <a:t>: </a:t>
            </a:r>
            <a:r>
              <a:rPr lang="ko-KR" altLang="en-US" dirty="0"/>
              <a:t>현재 선택한 해가 전체 문제의 제약 조건에서 벗어나지 않는지 검사한다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해 검사</a:t>
            </a:r>
            <a:r>
              <a:rPr lang="en-US" altLang="ko-KR" dirty="0"/>
              <a:t>: </a:t>
            </a:r>
            <a:r>
              <a:rPr lang="ko-KR" altLang="en-US" dirty="0"/>
              <a:t>현재까지 선택한 해 집합이 전체 문제를 해결할 수 있는지 검사한다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     </a:t>
            </a:r>
            <a:r>
              <a:rPr lang="ko-KR" altLang="en-US" dirty="0"/>
              <a:t>전체 문제를 해결하지 못한다면 </a:t>
            </a:r>
            <a:r>
              <a:rPr lang="en-US" altLang="ko-KR" dirty="0"/>
              <a:t>1</a:t>
            </a:r>
            <a:r>
              <a:rPr lang="ko-KR" altLang="en-US" dirty="0"/>
              <a:t>번으로 돌아가 반복한다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84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2. </a:t>
            </a:r>
            <a:r>
              <a:rPr lang="ko-KR" altLang="en-US" sz="5400" dirty="0"/>
              <a:t>핵심</a:t>
            </a:r>
            <a:r>
              <a:rPr lang="en-US" altLang="ko-KR" sz="5400" dirty="0"/>
              <a:t> </a:t>
            </a:r>
            <a:r>
              <a:rPr lang="ko-KR" altLang="en-US" sz="5400" dirty="0"/>
              <a:t>예제 </a:t>
            </a:r>
            <a:r>
              <a:rPr lang="ko-KR" altLang="en-US" sz="5400" dirty="0" err="1"/>
              <a:t>풀어보기</a:t>
            </a:r>
            <a:br>
              <a:rPr lang="en-US" altLang="ko-KR" sz="5400" dirty="0"/>
            </a:br>
            <a:br>
              <a:rPr lang="en-US" altLang="ko-KR" sz="5400" dirty="0"/>
            </a:br>
            <a:r>
              <a:rPr lang="en-US" altLang="ko-KR" sz="3200" dirty="0"/>
              <a:t>      (</a:t>
            </a:r>
            <a:r>
              <a:rPr lang="ko-KR" altLang="en-US" sz="3200" dirty="0"/>
              <a:t>백준 알고리즘 </a:t>
            </a:r>
            <a:r>
              <a:rPr lang="en-US" altLang="ko-KR" sz="3200" dirty="0"/>
              <a:t>11047</a:t>
            </a:r>
            <a:r>
              <a:rPr lang="ko-KR" altLang="en-US" sz="3200" dirty="0"/>
              <a:t>번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endParaRPr lang="ko-KR" alt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18DCD-0434-1FA7-0871-733663DDA8F1}"/>
              </a:ext>
            </a:extLst>
          </p:cNvPr>
          <p:cNvSpPr txBox="1"/>
          <p:nvPr/>
        </p:nvSpPr>
        <p:spPr>
          <a:xfrm>
            <a:off x="2961314" y="4353886"/>
            <a:ext cx="407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https://www.acmicpc.net/problem/11047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20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42C06B-7321-D4B7-12A8-29A6E9A22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172" y="1136606"/>
            <a:ext cx="847647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6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문제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C2BF5-879A-6A24-FEB7-D7710ABCC559}"/>
              </a:ext>
            </a:extLst>
          </p:cNvPr>
          <p:cNvSpPr txBox="1"/>
          <p:nvPr/>
        </p:nvSpPr>
        <p:spPr>
          <a:xfrm>
            <a:off x="1456634" y="2161818"/>
            <a:ext cx="9435596" cy="1292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전형적인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 문제입니다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그리디로</a:t>
            </a:r>
            <a:r>
              <a:rPr lang="ko-KR" altLang="en-US" dirty="0"/>
              <a:t> 풀 수 있도록 뒤에 나오는 동전이 가격이 크다는 조건이 부여되어 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동전을 최소로 사용하여 </a:t>
            </a:r>
            <a:r>
              <a:rPr lang="en-US" altLang="ko-KR" dirty="0"/>
              <a:t>K</a:t>
            </a:r>
            <a:r>
              <a:rPr lang="ko-KR" altLang="en-US" dirty="0"/>
              <a:t>를 만들기 위해서는 가격이 가장 큰 동전부터 사용하면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39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274390" y="274574"/>
            <a:ext cx="9905998" cy="1159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예제 입출력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D3925-88A9-BC3C-47D8-57B5383CAB2C}"/>
              </a:ext>
            </a:extLst>
          </p:cNvPr>
          <p:cNvSpPr txBox="1"/>
          <p:nvPr/>
        </p:nvSpPr>
        <p:spPr>
          <a:xfrm>
            <a:off x="1500030" y="1434522"/>
            <a:ext cx="9850774" cy="878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가격이 큰 동전부터 내림차순으로 </a:t>
            </a:r>
            <a:r>
              <a:rPr lang="en-US" altLang="ko-KR" dirty="0"/>
              <a:t>K</a:t>
            </a:r>
            <a:r>
              <a:rPr lang="ko-KR" altLang="en-US" dirty="0"/>
              <a:t>보다 가격이 작거나 같은 동전이 나올 때까지 탐색합니다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C8E942-0E1B-E5F2-6CA1-508F34C0B1B8}"/>
              </a:ext>
            </a:extLst>
          </p:cNvPr>
          <p:cNvSpPr/>
          <p:nvPr/>
        </p:nvSpPr>
        <p:spPr>
          <a:xfrm>
            <a:off x="2156735" y="2313224"/>
            <a:ext cx="670356" cy="5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A6F598-33CA-3D3E-4F50-6E8A2C71F1D0}"/>
              </a:ext>
            </a:extLst>
          </p:cNvPr>
          <p:cNvSpPr/>
          <p:nvPr/>
        </p:nvSpPr>
        <p:spPr>
          <a:xfrm>
            <a:off x="2835481" y="2313224"/>
            <a:ext cx="670356" cy="5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01B9F9-D528-D40C-8B4A-503780F06685}"/>
              </a:ext>
            </a:extLst>
          </p:cNvPr>
          <p:cNvSpPr/>
          <p:nvPr/>
        </p:nvSpPr>
        <p:spPr>
          <a:xfrm>
            <a:off x="4863329" y="2313224"/>
            <a:ext cx="670356" cy="5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100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7C91AE-6C5C-DC62-9F9C-D45F3D331376}"/>
              </a:ext>
            </a:extLst>
          </p:cNvPr>
          <p:cNvSpPr/>
          <p:nvPr/>
        </p:nvSpPr>
        <p:spPr>
          <a:xfrm>
            <a:off x="3514227" y="2313224"/>
            <a:ext cx="670356" cy="5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9B57F8-A42F-C5C9-B751-9C4D607D9524}"/>
              </a:ext>
            </a:extLst>
          </p:cNvPr>
          <p:cNvSpPr/>
          <p:nvPr/>
        </p:nvSpPr>
        <p:spPr>
          <a:xfrm>
            <a:off x="8248669" y="2313224"/>
            <a:ext cx="670356" cy="5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50000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DDD04F-4BA3-3684-DC47-15AC0191FA35}"/>
              </a:ext>
            </a:extLst>
          </p:cNvPr>
          <p:cNvSpPr/>
          <p:nvPr/>
        </p:nvSpPr>
        <p:spPr>
          <a:xfrm>
            <a:off x="7567447" y="2313224"/>
            <a:ext cx="670356" cy="5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10000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CA103A-D64A-A828-08B3-450F83EC73C0}"/>
              </a:ext>
            </a:extLst>
          </p:cNvPr>
          <p:cNvSpPr/>
          <p:nvPr/>
        </p:nvSpPr>
        <p:spPr>
          <a:xfrm>
            <a:off x="4192973" y="2313224"/>
            <a:ext cx="670356" cy="5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F2EDE1-56CE-7D20-22D8-6067A7CA2346}"/>
              </a:ext>
            </a:extLst>
          </p:cNvPr>
          <p:cNvSpPr/>
          <p:nvPr/>
        </p:nvSpPr>
        <p:spPr>
          <a:xfrm>
            <a:off x="6899567" y="2307286"/>
            <a:ext cx="670356" cy="5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5000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AF840A-C021-68EE-C867-09979A5F2180}"/>
              </a:ext>
            </a:extLst>
          </p:cNvPr>
          <p:cNvSpPr/>
          <p:nvPr/>
        </p:nvSpPr>
        <p:spPr>
          <a:xfrm>
            <a:off x="5533685" y="2313410"/>
            <a:ext cx="670356" cy="5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C52A80-2D07-CFDB-29D1-7C5D37A799AA}"/>
              </a:ext>
            </a:extLst>
          </p:cNvPr>
          <p:cNvSpPr/>
          <p:nvPr/>
        </p:nvSpPr>
        <p:spPr>
          <a:xfrm>
            <a:off x="6220821" y="2313224"/>
            <a:ext cx="670356" cy="5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1000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3E39FC97-35FC-0834-0D08-754F0EF3C92F}"/>
              </a:ext>
            </a:extLst>
          </p:cNvPr>
          <p:cNvSpPr/>
          <p:nvPr/>
        </p:nvSpPr>
        <p:spPr>
          <a:xfrm>
            <a:off x="6614536" y="2950676"/>
            <a:ext cx="2046913" cy="3166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EAA232-897C-FCD1-FB95-C9AA40EDE0A5}"/>
              </a:ext>
            </a:extLst>
          </p:cNvPr>
          <p:cNvCxnSpPr>
            <a:endCxn id="14" idx="0"/>
          </p:cNvCxnSpPr>
          <p:nvPr/>
        </p:nvCxnSpPr>
        <p:spPr>
          <a:xfrm>
            <a:off x="6555999" y="1873873"/>
            <a:ext cx="0" cy="43935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8CB813-1473-45A0-49F0-755DC47518A2}"/>
              </a:ext>
            </a:extLst>
          </p:cNvPr>
          <p:cNvSpPr txBox="1"/>
          <p:nvPr/>
        </p:nvSpPr>
        <p:spPr>
          <a:xfrm>
            <a:off x="1500030" y="3274915"/>
            <a:ext cx="9810699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탐색을 멈춘 동전의 가격으로 </a:t>
            </a:r>
            <a:r>
              <a:rPr lang="en-US" altLang="ko-KR" dirty="0"/>
              <a:t>K</a:t>
            </a:r>
            <a:r>
              <a:rPr lang="ko-KR" altLang="en-US" dirty="0"/>
              <a:t>를 나눠 몫은 동전 개수에 더하고</a:t>
            </a:r>
            <a:r>
              <a:rPr lang="en-US" altLang="ko-KR" dirty="0"/>
              <a:t>, </a:t>
            </a:r>
            <a:r>
              <a:rPr lang="ko-KR" altLang="en-US" dirty="0"/>
              <a:t>나머지는 </a:t>
            </a:r>
            <a:r>
              <a:rPr lang="en-US" altLang="ko-KR" dirty="0"/>
              <a:t>K</a:t>
            </a:r>
            <a:r>
              <a:rPr lang="ko-KR" altLang="en-US" dirty="0"/>
              <a:t>값에 갱신합니다</a:t>
            </a:r>
            <a:r>
              <a:rPr lang="en-US" altLang="ko-KR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7DA6F3-45C4-CE27-8960-E0FB49A47EF2}"/>
              </a:ext>
            </a:extLst>
          </p:cNvPr>
          <p:cNvSpPr txBox="1"/>
          <p:nvPr/>
        </p:nvSpPr>
        <p:spPr>
          <a:xfrm>
            <a:off x="3489237" y="4175425"/>
            <a:ext cx="4413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4200 / 1000 = 4   =&gt;  </a:t>
            </a:r>
            <a:r>
              <a:rPr lang="ko-KR" altLang="en-US" dirty="0"/>
              <a:t>동전 개수 </a:t>
            </a:r>
            <a:r>
              <a:rPr lang="en-US" altLang="ko-KR" dirty="0"/>
              <a:t>4</a:t>
            </a:r>
            <a:r>
              <a:rPr lang="ko-KR" altLang="en-US" dirty="0"/>
              <a:t>개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4200 % 1000 = 200  =&gt;   K = 200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74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274390" y="274574"/>
            <a:ext cx="9905998" cy="1159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예제 입출력 분석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C8E942-0E1B-E5F2-6CA1-508F34C0B1B8}"/>
              </a:ext>
            </a:extLst>
          </p:cNvPr>
          <p:cNvSpPr/>
          <p:nvPr/>
        </p:nvSpPr>
        <p:spPr>
          <a:xfrm>
            <a:off x="2156735" y="2313224"/>
            <a:ext cx="670356" cy="5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A6F598-33CA-3D3E-4F50-6E8A2C71F1D0}"/>
              </a:ext>
            </a:extLst>
          </p:cNvPr>
          <p:cNvSpPr/>
          <p:nvPr/>
        </p:nvSpPr>
        <p:spPr>
          <a:xfrm>
            <a:off x="2835481" y="2313224"/>
            <a:ext cx="670356" cy="5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01B9F9-D528-D40C-8B4A-503780F06685}"/>
              </a:ext>
            </a:extLst>
          </p:cNvPr>
          <p:cNvSpPr/>
          <p:nvPr/>
        </p:nvSpPr>
        <p:spPr>
          <a:xfrm>
            <a:off x="4863329" y="2313224"/>
            <a:ext cx="670356" cy="5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100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7C91AE-6C5C-DC62-9F9C-D45F3D331376}"/>
              </a:ext>
            </a:extLst>
          </p:cNvPr>
          <p:cNvSpPr/>
          <p:nvPr/>
        </p:nvSpPr>
        <p:spPr>
          <a:xfrm>
            <a:off x="3514227" y="2313224"/>
            <a:ext cx="670356" cy="5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9B57F8-A42F-C5C9-B751-9C4D607D9524}"/>
              </a:ext>
            </a:extLst>
          </p:cNvPr>
          <p:cNvSpPr/>
          <p:nvPr/>
        </p:nvSpPr>
        <p:spPr>
          <a:xfrm>
            <a:off x="8248669" y="2313224"/>
            <a:ext cx="670356" cy="5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50000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DDD04F-4BA3-3684-DC47-15AC0191FA35}"/>
              </a:ext>
            </a:extLst>
          </p:cNvPr>
          <p:cNvSpPr/>
          <p:nvPr/>
        </p:nvSpPr>
        <p:spPr>
          <a:xfrm>
            <a:off x="7567447" y="2313224"/>
            <a:ext cx="670356" cy="5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10000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CA103A-D64A-A828-08B3-450F83EC73C0}"/>
              </a:ext>
            </a:extLst>
          </p:cNvPr>
          <p:cNvSpPr/>
          <p:nvPr/>
        </p:nvSpPr>
        <p:spPr>
          <a:xfrm>
            <a:off x="4192973" y="2313224"/>
            <a:ext cx="670356" cy="5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F2EDE1-56CE-7D20-22D8-6067A7CA2346}"/>
              </a:ext>
            </a:extLst>
          </p:cNvPr>
          <p:cNvSpPr/>
          <p:nvPr/>
        </p:nvSpPr>
        <p:spPr>
          <a:xfrm>
            <a:off x="6899567" y="2307286"/>
            <a:ext cx="670356" cy="5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5000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AF840A-C021-68EE-C867-09979A5F2180}"/>
              </a:ext>
            </a:extLst>
          </p:cNvPr>
          <p:cNvSpPr/>
          <p:nvPr/>
        </p:nvSpPr>
        <p:spPr>
          <a:xfrm>
            <a:off x="5533685" y="2313410"/>
            <a:ext cx="670356" cy="5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C52A80-2D07-CFDB-29D1-7C5D37A799AA}"/>
              </a:ext>
            </a:extLst>
          </p:cNvPr>
          <p:cNvSpPr/>
          <p:nvPr/>
        </p:nvSpPr>
        <p:spPr>
          <a:xfrm>
            <a:off x="6220821" y="2313224"/>
            <a:ext cx="670356" cy="5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1000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3E39FC97-35FC-0834-0D08-754F0EF3C92F}"/>
              </a:ext>
            </a:extLst>
          </p:cNvPr>
          <p:cNvSpPr/>
          <p:nvPr/>
        </p:nvSpPr>
        <p:spPr>
          <a:xfrm>
            <a:off x="5255492" y="2950676"/>
            <a:ext cx="3405958" cy="3166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EAA232-897C-FCD1-FB95-C9AA40EDE0A5}"/>
              </a:ext>
            </a:extLst>
          </p:cNvPr>
          <p:cNvCxnSpPr>
            <a:cxnSpLocks/>
          </p:cNvCxnSpPr>
          <p:nvPr/>
        </p:nvCxnSpPr>
        <p:spPr>
          <a:xfrm>
            <a:off x="5255492" y="1884870"/>
            <a:ext cx="0" cy="43935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8CB813-1473-45A0-49F0-755DC47518A2}"/>
              </a:ext>
            </a:extLst>
          </p:cNvPr>
          <p:cNvSpPr txBox="1"/>
          <p:nvPr/>
        </p:nvSpPr>
        <p:spPr>
          <a:xfrm>
            <a:off x="1369689" y="1423525"/>
            <a:ext cx="5266185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과정 </a:t>
            </a:r>
            <a:r>
              <a:rPr lang="en-US" altLang="ko-KR" dirty="0"/>
              <a:t>1~2</a:t>
            </a:r>
            <a:r>
              <a:rPr lang="ko-KR" altLang="en-US" dirty="0"/>
              <a:t>를 나머지가 </a:t>
            </a:r>
            <a:r>
              <a:rPr lang="en-US" altLang="ko-KR" dirty="0"/>
              <a:t>0</a:t>
            </a:r>
            <a:r>
              <a:rPr lang="ko-KR" altLang="en-US" dirty="0"/>
              <a:t>이 될 때까지 반복합니다</a:t>
            </a:r>
            <a:r>
              <a:rPr lang="en-US" altLang="ko-KR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7DA6F3-45C4-CE27-8960-E0FB49A47EF2}"/>
              </a:ext>
            </a:extLst>
          </p:cNvPr>
          <p:cNvSpPr txBox="1"/>
          <p:nvPr/>
        </p:nvSpPr>
        <p:spPr>
          <a:xfrm>
            <a:off x="3489237" y="4175425"/>
            <a:ext cx="4160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 / 100 = 2   =&gt;  </a:t>
            </a:r>
            <a:r>
              <a:rPr lang="ko-KR" altLang="en-US" dirty="0"/>
              <a:t>동전 개수 </a:t>
            </a:r>
            <a:r>
              <a:rPr lang="en-US" altLang="ko-KR" dirty="0"/>
              <a:t>2</a:t>
            </a:r>
            <a:r>
              <a:rPr lang="ko-KR" altLang="en-US" dirty="0"/>
              <a:t>개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200 % 100 = 0  =&gt;   K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83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274390" y="274574"/>
            <a:ext cx="9905998" cy="1159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3600" b="1" cap="all" dirty="0">
                <a:latin typeface="+mj-lt"/>
                <a:ea typeface="+mj-ea"/>
                <a:cs typeface="+mj-cs"/>
              </a:rPr>
              <a:t>의사코드 작성하기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9056D7-E7A7-37A4-034F-1BA7291D585C}"/>
              </a:ext>
            </a:extLst>
          </p:cNvPr>
          <p:cNvSpPr/>
          <p:nvPr/>
        </p:nvSpPr>
        <p:spPr>
          <a:xfrm>
            <a:off x="2021748" y="1434521"/>
            <a:ext cx="7835316" cy="4328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3DCD3-739E-8B5E-2FA4-A0FF2C7A0631}"/>
              </a:ext>
            </a:extLst>
          </p:cNvPr>
          <p:cNvSpPr txBox="1"/>
          <p:nvPr/>
        </p:nvSpPr>
        <p:spPr>
          <a:xfrm>
            <a:off x="2818701" y="1632002"/>
            <a:ext cx="6056851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N(</a:t>
            </a:r>
            <a:r>
              <a:rPr lang="ko-KR" altLang="en-US" sz="1600" dirty="0">
                <a:latin typeface="+mj-ea"/>
                <a:ea typeface="+mj-ea"/>
              </a:rPr>
              <a:t>동전 개수</a:t>
            </a:r>
            <a:r>
              <a:rPr lang="en-US" altLang="ko-KR" sz="1600" dirty="0">
                <a:latin typeface="+mj-ea"/>
                <a:ea typeface="+mj-ea"/>
              </a:rPr>
              <a:t>), K(</a:t>
            </a:r>
            <a:r>
              <a:rPr lang="ko-KR" altLang="en-US" sz="1600" dirty="0">
                <a:latin typeface="+mj-ea"/>
                <a:ea typeface="+mj-ea"/>
              </a:rPr>
              <a:t>목표 금액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A (</a:t>
            </a:r>
            <a:r>
              <a:rPr lang="ko-KR" altLang="en-US" sz="1600" dirty="0">
                <a:latin typeface="+mj-ea"/>
                <a:ea typeface="+mj-ea"/>
              </a:rPr>
              <a:t>동전 데이터 배열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for (N</a:t>
            </a:r>
            <a:r>
              <a:rPr lang="ko-KR" altLang="en-US" sz="1600" dirty="0">
                <a:latin typeface="+mj-ea"/>
                <a:ea typeface="+mj-ea"/>
              </a:rPr>
              <a:t>만큼 반복하기</a:t>
            </a:r>
            <a:r>
              <a:rPr lang="en-US" altLang="ko-KR" sz="1600" dirty="0">
                <a:latin typeface="+mj-ea"/>
                <a:ea typeface="+mj-ea"/>
              </a:rPr>
              <a:t>) { A </a:t>
            </a:r>
            <a:r>
              <a:rPr lang="ko-KR" altLang="en-US" sz="1600" dirty="0">
                <a:latin typeface="+mj-ea"/>
                <a:ea typeface="+mj-ea"/>
              </a:rPr>
              <a:t>배열에 저장하기 </a:t>
            </a:r>
            <a:r>
              <a:rPr lang="en-US" altLang="ko-KR" sz="1600" dirty="0">
                <a:latin typeface="+mj-ea"/>
                <a:ea typeface="+mj-ea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for (N</a:t>
            </a:r>
            <a:r>
              <a:rPr lang="ko-KR" altLang="en-US" sz="1600" dirty="0">
                <a:latin typeface="+mj-ea"/>
                <a:ea typeface="+mj-ea"/>
              </a:rPr>
              <a:t>만큼 역순 반복</a:t>
            </a:r>
            <a:r>
              <a:rPr lang="en-US" altLang="ko-KR" sz="1600" dirty="0">
                <a:latin typeface="+mj-ea"/>
                <a:ea typeface="+mj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if (</a:t>
            </a:r>
            <a:r>
              <a:rPr lang="ko-KR" altLang="en-US" sz="1600" dirty="0">
                <a:latin typeface="+mj-ea"/>
                <a:ea typeface="+mj-ea"/>
              </a:rPr>
              <a:t>현재 </a:t>
            </a:r>
            <a:r>
              <a:rPr lang="en-US" altLang="ko-KR" sz="1600" dirty="0">
                <a:latin typeface="+mj-ea"/>
                <a:ea typeface="+mj-ea"/>
              </a:rPr>
              <a:t>K</a:t>
            </a:r>
            <a:r>
              <a:rPr lang="ko-KR" altLang="en-US" sz="1600" dirty="0">
                <a:latin typeface="+mj-ea"/>
                <a:ea typeface="+mj-ea"/>
              </a:rPr>
              <a:t>보다 동전 가치가 작으면</a:t>
            </a:r>
            <a:r>
              <a:rPr lang="en-US" altLang="ko-KR" sz="1600" dirty="0">
                <a:latin typeface="+mj-ea"/>
                <a:ea typeface="+mj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ko-KR" altLang="en-US" sz="1600" dirty="0">
                <a:latin typeface="+mj-ea"/>
                <a:ea typeface="+mj-ea"/>
              </a:rPr>
              <a:t>동전 수 </a:t>
            </a:r>
            <a:r>
              <a:rPr lang="en-US" altLang="ko-KR" sz="1600" dirty="0">
                <a:latin typeface="+mj-ea"/>
                <a:ea typeface="+mj-ea"/>
              </a:rPr>
              <a:t>+= </a:t>
            </a:r>
            <a:r>
              <a:rPr lang="ko-KR" altLang="en-US" sz="1600" dirty="0">
                <a:latin typeface="+mj-ea"/>
                <a:ea typeface="+mj-ea"/>
              </a:rPr>
              <a:t>목표 금액 </a:t>
            </a:r>
            <a:r>
              <a:rPr lang="en-US" altLang="ko-KR" sz="1600" dirty="0">
                <a:latin typeface="+mj-ea"/>
                <a:ea typeface="+mj-ea"/>
              </a:rPr>
              <a:t>/ </a:t>
            </a:r>
            <a:r>
              <a:rPr lang="ko-KR" altLang="en-US" sz="1600" dirty="0">
                <a:latin typeface="+mj-ea"/>
                <a:ea typeface="+mj-ea"/>
              </a:rPr>
              <a:t>현재 동전 가치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ko-KR" altLang="en-US" sz="1600" dirty="0">
                <a:latin typeface="+mj-ea"/>
                <a:ea typeface="+mj-ea"/>
              </a:rPr>
              <a:t>목표 금액 </a:t>
            </a:r>
            <a:r>
              <a:rPr lang="en-US" altLang="ko-KR" sz="1600" dirty="0">
                <a:latin typeface="+mj-ea"/>
                <a:ea typeface="+mj-ea"/>
              </a:rPr>
              <a:t>= </a:t>
            </a:r>
            <a:r>
              <a:rPr lang="ko-KR" altLang="en-US" sz="1600" dirty="0">
                <a:latin typeface="+mj-ea"/>
                <a:ea typeface="+mj-ea"/>
              </a:rPr>
              <a:t>목표 금액 </a:t>
            </a:r>
            <a:r>
              <a:rPr lang="en-US" altLang="ko-KR" sz="1600" dirty="0">
                <a:latin typeface="+mj-ea"/>
                <a:ea typeface="+mj-ea"/>
              </a:rPr>
              <a:t>% </a:t>
            </a:r>
            <a:r>
              <a:rPr lang="ko-KR" altLang="en-US" sz="1600" dirty="0">
                <a:latin typeface="+mj-ea"/>
                <a:ea typeface="+mj-ea"/>
              </a:rPr>
              <a:t>현재 동전 가치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동전 수 출력</a:t>
            </a:r>
          </a:p>
        </p:txBody>
      </p:sp>
    </p:spTree>
    <p:extLst>
      <p:ext uri="{BB962C8B-B14F-4D97-AF65-F5344CB8AC3E}">
        <p14:creationId xmlns:p14="http://schemas.microsoft.com/office/powerpoint/2010/main" val="1291415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1451</TotalTime>
  <Words>343</Words>
  <Application>Microsoft Office PowerPoint</Application>
  <PresentationFormat>와이드스크린</PresentationFormat>
  <Paragraphs>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Tw Cen MT</vt:lpstr>
      <vt:lpstr>회로</vt:lpstr>
      <vt:lpstr>자료구조와 알고리즘</vt:lpstr>
      <vt:lpstr>1. 탐욕법(greedy)</vt:lpstr>
      <vt:lpstr>PowerPoint 프레젠테이션</vt:lpstr>
      <vt:lpstr>2. 핵심 예제 풀어보기        (백준 알고리즘 11047번)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2017 install for C/C++</dc:title>
  <dc:creator>상근 김</dc:creator>
  <cp:lastModifiedBy>HongSoongu</cp:lastModifiedBy>
  <cp:revision>55</cp:revision>
  <dcterms:created xsi:type="dcterms:W3CDTF">2018-10-20T06:14:34Z</dcterms:created>
  <dcterms:modified xsi:type="dcterms:W3CDTF">2022-06-20T17:32:47Z</dcterms:modified>
</cp:coreProperties>
</file>