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2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</a:t>
            </a:r>
            <a:r>
              <a:rPr lang="ko-KR" altLang="en-US" sz="4000"/>
              <a:t>강 </a:t>
            </a:r>
            <a:r>
              <a:rPr lang="en-US" altLang="ko-KR" sz="4000"/>
              <a:t>- </a:t>
            </a:r>
            <a:r>
              <a:rPr lang="ko-KR" altLang="en-US" sz="4000"/>
              <a:t>객체지향적 설계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Spring: Spring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653" y="1237114"/>
            <a:ext cx="8658692" cy="4383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2.</a:t>
            </a:r>
            <a:r>
              <a:rPr lang="ko-KR" altLang="en-US" sz="4000"/>
              <a:t> 관심사의 분리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565" y="1340768"/>
            <a:ext cx="8576869" cy="1872208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947" y="3933056"/>
            <a:ext cx="8704106" cy="1296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736" y="836712"/>
            <a:ext cx="7760528" cy="5530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98" y="1340768"/>
            <a:ext cx="8644803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5" y="1196752"/>
            <a:ext cx="8980308" cy="446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비즈니스 요구사항과 설계 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133" y="1411228"/>
            <a:ext cx="8901732" cy="3601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692696"/>
            <a:ext cx="8961121" cy="582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830" y="998220"/>
            <a:ext cx="8816340" cy="486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540" y="836712"/>
            <a:ext cx="8280920" cy="551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760" y="942819"/>
            <a:ext cx="8892480" cy="4972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100" y="1518119"/>
            <a:ext cx="8850396" cy="1910881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770" y="3429000"/>
            <a:ext cx="8779995" cy="2202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427" y="1700808"/>
            <a:ext cx="9047145" cy="3064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화면 슬라이드 쇼(4:3)</PresentationFormat>
  <Paragraphs>11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2강 - 객체지향적 설계</vt:lpstr>
      <vt:lpstr>1. 비즈니스 요구사항과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관심사의 분리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302</cp:revision>
  <dcterms:created xsi:type="dcterms:W3CDTF">2020-04-08T12:51:32Z</dcterms:created>
  <dcterms:modified xsi:type="dcterms:W3CDTF">2021-03-24T23:18:52Z</dcterms:modified>
  <cp:version/>
</cp:coreProperties>
</file>