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80" r:id="rId9"/>
    <p:sldId id="276" r:id="rId10"/>
    <p:sldId id="277" r:id="rId11"/>
    <p:sldId id="27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24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25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429000"/>
            <a:ext cx="9359900" cy="100811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4000" dirty="0"/>
              <a:t>3</a:t>
            </a:r>
            <a:r>
              <a:rPr lang="ko-KR" altLang="en-US" sz="4000" dirty="0" smtClean="0"/>
              <a:t>강 </a:t>
            </a:r>
            <a:r>
              <a:rPr lang="en-US" altLang="ko-KR" sz="4000" dirty="0"/>
              <a:t>- </a:t>
            </a:r>
            <a:r>
              <a:rPr lang="ko-KR" altLang="en-US" sz="4000" dirty="0" smtClean="0"/>
              <a:t>스프링 컨테이너와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4000" dirty="0" smtClean="0"/>
              <a:t>스프링 빈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/>
              <a:t>JAVA </a:t>
            </a:r>
            <a:r>
              <a:rPr lang="ko-KR" altLang="en-US" sz="4200"/>
              <a:t>웹 개발자 양성과정</a:t>
            </a:r>
            <a:r>
              <a:rPr lang="en-US" altLang="ko-KR" sz="4200"/>
              <a:t>Spring: Spring Core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776413"/>
            <a:ext cx="91249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1.</a:t>
            </a:r>
            <a:r>
              <a:rPr lang="ko-KR" altLang="en-US" sz="4000" dirty="0"/>
              <a:t> </a:t>
            </a:r>
            <a:r>
              <a:rPr lang="ko-KR" altLang="en-US" sz="4000" dirty="0" smtClean="0"/>
              <a:t>스프링 컨테이너와 빈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</a:p>
          <a:p>
            <a:pPr>
              <a:defRPr/>
            </a:pPr>
            <a:r>
              <a:rPr lang="en-US" altLang="ko-KR" sz="4200" dirty="0"/>
              <a:t>Spring: Spring Core</a:t>
            </a:r>
          </a:p>
          <a:p>
            <a:pPr lvl="0">
              <a:defRPr/>
            </a:pPr>
            <a:endParaRPr lang="ko-KR" altLang="en-US" sz="4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090613"/>
            <a:ext cx="898207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223838"/>
            <a:ext cx="9115425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970856"/>
            <a:ext cx="896448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00808"/>
            <a:ext cx="91440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0688"/>
            <a:ext cx="9144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다양한 방식의 빈 등록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</a:p>
          <a:p>
            <a:pPr>
              <a:defRPr/>
            </a:pPr>
            <a:r>
              <a:rPr lang="en-US" altLang="ko-KR" sz="4200" dirty="0"/>
              <a:t>Spring: Spring Core</a:t>
            </a:r>
          </a:p>
          <a:p>
            <a:pPr lvl="0">
              <a:defRPr/>
            </a:pP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207392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2488"/>
            <a:ext cx="91440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Office PowerPoint</Application>
  <PresentationFormat>화면 슬라이드 쇼(4:3)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3강 - 스프링 컨테이너와  스프링 빈</vt:lpstr>
      <vt:lpstr>1. 스프링 컨테이너와 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다양한 방식의 빈 등록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305</cp:revision>
  <dcterms:created xsi:type="dcterms:W3CDTF">2020-04-08T12:51:32Z</dcterms:created>
  <dcterms:modified xsi:type="dcterms:W3CDTF">2021-03-24T23:19:12Z</dcterms:modified>
  <cp:version/>
</cp:coreProperties>
</file>