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2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25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ko-KR" altLang="en-US" sz="4000" dirty="0" smtClean="0"/>
              <a:t>강 </a:t>
            </a:r>
            <a:r>
              <a:rPr lang="en-US" altLang="ko-KR" sz="4000" dirty="0"/>
              <a:t>- </a:t>
            </a:r>
            <a:r>
              <a:rPr lang="ko-KR" altLang="en-US" sz="4000" dirty="0" err="1" smtClean="0"/>
              <a:t>싱글톤</a:t>
            </a:r>
            <a:r>
              <a:rPr lang="ko-KR" altLang="en-US" sz="4000" dirty="0" smtClean="0"/>
              <a:t> 컨테이너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Spring: Spring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1.</a:t>
            </a:r>
            <a:r>
              <a:rPr lang="ko-KR" altLang="en-US" sz="4000" dirty="0"/>
              <a:t> </a:t>
            </a:r>
            <a:r>
              <a:rPr lang="ko-KR" altLang="en-US" sz="4000" dirty="0" err="1" smtClean="0"/>
              <a:t>싱글톤</a:t>
            </a:r>
            <a:r>
              <a:rPr lang="ko-KR" altLang="en-US" sz="4000" dirty="0" smtClean="0"/>
              <a:t> 컨테이너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333625"/>
            <a:ext cx="9105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490663"/>
            <a:ext cx="90963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9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581275"/>
            <a:ext cx="91154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613"/>
            <a:ext cx="91725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804988"/>
            <a:ext cx="91249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5925"/>
            <a:ext cx="9144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화면 슬라이드 쇼(4:3)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4강 - 싱글톤 컨테이너</vt:lpstr>
      <vt:lpstr>1. 싱글톤 컨테이너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306</cp:revision>
  <dcterms:created xsi:type="dcterms:W3CDTF">2020-04-08T12:51:32Z</dcterms:created>
  <dcterms:modified xsi:type="dcterms:W3CDTF">2021-03-24T23:19:48Z</dcterms:modified>
  <cp:version/>
</cp:coreProperties>
</file>