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8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30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5</a:t>
            </a:r>
            <a:r>
              <a:rPr lang="ko-KR" altLang="en-US" sz="4000"/>
              <a:t>강 </a:t>
            </a:r>
            <a:r>
              <a:rPr lang="en-US" altLang="ko-KR" sz="4000"/>
              <a:t>- </a:t>
            </a:r>
            <a:r>
              <a:rPr lang="ko-KR" altLang="en-US" sz="4000"/>
              <a:t>컴포넌트 스캔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Spring: Spring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80" y="1790700"/>
            <a:ext cx="8930640" cy="1638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462" y="3343275"/>
            <a:ext cx="8788197" cy="680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1.</a:t>
            </a:r>
            <a:r>
              <a:rPr lang="ko-KR" altLang="en-US" sz="4000"/>
              <a:t> 컴포넌트 스캔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>
              <a:defRPr/>
            </a:pPr>
            <a:r>
              <a:rPr lang="en-US" altLang="ko-KR" sz="4200" dirty="0"/>
              <a:t>Spring: Spring Core</a:t>
            </a:r>
          </a:p>
          <a:p>
            <a:pPr lvl="0">
              <a:defRPr/>
            </a:pPr>
            <a:endParaRPr lang="ko-KR" altLang="en-US" sz="4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40" y="1878330"/>
            <a:ext cx="8884919" cy="3101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210" y="692696"/>
            <a:ext cx="8831581" cy="3345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070" y="4261460"/>
            <a:ext cx="8785860" cy="967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729" y="1249679"/>
            <a:ext cx="8892541" cy="435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729" y="853440"/>
            <a:ext cx="8892541" cy="515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" y="1124744"/>
            <a:ext cx="8915400" cy="381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40" y="1556792"/>
            <a:ext cx="8884919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9" y="1798320"/>
            <a:ext cx="9006841" cy="326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" y="1684020"/>
            <a:ext cx="8961121" cy="348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화면 슬라이드 쇼(4:3)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5강 - 컴포넌트 스캔</vt:lpstr>
      <vt:lpstr>1. 컴포넌트 스캔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316</cp:revision>
  <dcterms:created xsi:type="dcterms:W3CDTF">2020-04-08T12:51:32Z</dcterms:created>
  <dcterms:modified xsi:type="dcterms:W3CDTF">2021-03-24T23:20:17Z</dcterms:modified>
  <cp:version/>
</cp:coreProperties>
</file>