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74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6</a:t>
            </a:r>
            <a:r>
              <a:rPr lang="ko-KR" altLang="en-US" sz="4000"/>
              <a:t>강 </a:t>
            </a:r>
            <a:r>
              <a:rPr lang="en-US" altLang="ko-KR" sz="4000"/>
              <a:t>- </a:t>
            </a:r>
            <a:r>
              <a:rPr lang="ko-KR" altLang="en-US" sz="4000"/>
              <a:t>의존관계 자동주입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Spring: Spring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자동 주입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" y="2350770"/>
            <a:ext cx="8839200" cy="2156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50" y="1318260"/>
            <a:ext cx="8877300" cy="2110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8240" y="3717032"/>
            <a:ext cx="6827520" cy="1767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969" y="1209680"/>
            <a:ext cx="8862060" cy="1859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6350" y="3284984"/>
            <a:ext cx="6591300" cy="262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499" y="1124744"/>
            <a:ext cx="8763000" cy="2667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3959" y="4183732"/>
            <a:ext cx="673608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21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화면 슬라이드 쇼(4:3)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6강 - 의존관계 자동주입</vt:lpstr>
      <vt:lpstr>1. 자동 주입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320</cp:revision>
  <dcterms:created xsi:type="dcterms:W3CDTF">2020-04-08T12:51:32Z</dcterms:created>
  <dcterms:modified xsi:type="dcterms:W3CDTF">2021-03-24T23:21:23Z</dcterms:modified>
  <cp:version/>
</cp:coreProperties>
</file>