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86" r:id="rId10"/>
    <p:sldId id="277" r:id="rId11"/>
    <p:sldId id="278" r:id="rId12"/>
    <p:sldId id="279" r:id="rId13"/>
    <p:sldId id="288" r:id="rId14"/>
    <p:sldId id="280" r:id="rId15"/>
    <p:sldId id="287" r:id="rId16"/>
    <p:sldId id="281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24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25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ko-KR" altLang="en-US" sz="4000" dirty="0" smtClean="0"/>
              <a:t>강 </a:t>
            </a:r>
            <a:r>
              <a:rPr lang="en-US" altLang="ko-KR" sz="4000" dirty="0"/>
              <a:t>- </a:t>
            </a:r>
            <a:r>
              <a:rPr lang="ko-KR" altLang="en-US" sz="4000" dirty="0" err="1" smtClean="0"/>
              <a:t>서블</a:t>
            </a:r>
            <a:r>
              <a:rPr lang="ko-KR" altLang="en-US" sz="4000" dirty="0" err="1"/>
              <a:t>릿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</a:t>
            </a:r>
            <a:r>
              <a:rPr lang="ko-KR" altLang="en-US" sz="4200" dirty="0" smtClean="0"/>
              <a:t>양성과정</a:t>
            </a:r>
            <a:r>
              <a:rPr lang="en-US" altLang="ko-KR" sz="4200" dirty="0"/>
              <a:t> Spring: Spring MVC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1225"/>
            <a:ext cx="9144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1063"/>
            <a:ext cx="9144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363"/>
            <a:ext cx="9144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404"/>
            <a:ext cx="9096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9144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HttpServletResponse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</a:p>
          <a:p>
            <a:pPr>
              <a:defRPr/>
            </a:pPr>
            <a:r>
              <a:rPr lang="en-US" altLang="ko-KR" sz="4200" dirty="0"/>
              <a:t>Spring: Spring MVC</a:t>
            </a:r>
            <a:endParaRPr lang="ko-KR" altLang="en-US" sz="4200" dirty="0"/>
          </a:p>
          <a:p>
            <a:pPr lvl="0">
              <a:defRPr/>
            </a:pP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9942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38313"/>
            <a:ext cx="9144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1.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프로젝트 생성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 lvl="0">
              <a:defRPr/>
            </a:pPr>
            <a:r>
              <a:rPr lang="en-US" altLang="ko-KR" sz="4200" dirty="0"/>
              <a:t>Spring: Spring MVC</a:t>
            </a:r>
            <a:endParaRPr lang="ko-KR" altLang="en-US" sz="4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07038"/>
            <a:ext cx="8214692" cy="612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89248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57" y="1744321"/>
            <a:ext cx="5578574" cy="466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9036496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176338"/>
            <a:ext cx="9029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55037"/>
            <a:ext cx="8172400" cy="598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32440" cy="599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HttpServletRequest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 lvl="0">
              <a:defRPr/>
            </a:pPr>
            <a:r>
              <a:rPr lang="en-US" altLang="ko-KR" sz="4200" dirty="0"/>
              <a:t>Spring: Spring MVC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4117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화면 슬라이드 쇼(4:3)</PresentationFormat>
  <Paragraphs>14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2강 - 서블릿</vt:lpstr>
      <vt:lpstr>1. 프로젝트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HttpServletRequest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HttpServletResponse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310</cp:revision>
  <dcterms:created xsi:type="dcterms:W3CDTF">2020-04-08T12:51:32Z</dcterms:created>
  <dcterms:modified xsi:type="dcterms:W3CDTF">2021-03-24T23:16:25Z</dcterms:modified>
  <cp:version/>
</cp:coreProperties>
</file>