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82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7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24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25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/>
              <a:t>- </a:t>
            </a:r>
            <a:r>
              <a:rPr lang="en-US" altLang="ko-KR" sz="4000" dirty="0" smtClean="0"/>
              <a:t>JSP, MVC</a:t>
            </a:r>
            <a:r>
              <a:rPr lang="ko-KR" altLang="en-US" sz="4000" dirty="0" smtClean="0"/>
              <a:t>패턴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r>
              <a:rPr lang="en-US" altLang="ko-KR" sz="4200" dirty="0"/>
              <a:t>Spring: Spring </a:t>
            </a:r>
            <a:r>
              <a:rPr lang="en-US" altLang="ko-KR" sz="4200" dirty="0" smtClean="0"/>
              <a:t>MVC</a:t>
            </a:r>
            <a:endParaRPr lang="en-US" altLang="ko-KR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19138"/>
            <a:ext cx="91440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9444"/>
            <a:ext cx="9144001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2767596"/>
            <a:ext cx="9146604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" y="3579093"/>
            <a:ext cx="911658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3649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89644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2" y="1556792"/>
            <a:ext cx="7634436" cy="48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9144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" y="1052736"/>
            <a:ext cx="9130646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2" y="3140968"/>
            <a:ext cx="894977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47875"/>
            <a:ext cx="9144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52675"/>
            <a:ext cx="914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9275"/>
            <a:ext cx="914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1.</a:t>
            </a:r>
            <a:r>
              <a:rPr lang="ko-KR" altLang="en-US" sz="4000" dirty="0"/>
              <a:t> </a:t>
            </a:r>
            <a:r>
              <a:rPr lang="en-US" altLang="ko-KR" sz="4000" dirty="0" smtClean="0"/>
              <a:t>JSP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 lvl="0">
              <a:defRPr/>
            </a:pPr>
            <a:r>
              <a:rPr lang="en-US" altLang="ko-KR" sz="4200" dirty="0"/>
              <a:t>Spring: Spring MVC</a:t>
            </a:r>
            <a:endParaRPr lang="ko-KR" altLang="en-US" sz="4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5375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9080"/>
            <a:ext cx="2889946" cy="14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1" y="764704"/>
            <a:ext cx="8936495" cy="57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2600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57425"/>
            <a:ext cx="9036496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" y="764704"/>
            <a:ext cx="913437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04" y="3637123"/>
            <a:ext cx="9144001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MVC </a:t>
            </a:r>
            <a:r>
              <a:rPr lang="ko-KR" altLang="en-US" sz="4000" dirty="0" smtClean="0"/>
              <a:t>패턴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</a:p>
          <a:p>
            <a:pPr lvl="0">
              <a:defRPr/>
            </a:pPr>
            <a:r>
              <a:rPr lang="en-US" altLang="ko-KR" sz="4200" dirty="0"/>
              <a:t>Spring: Spring MVC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4419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</Words>
  <Application>Microsoft Office PowerPoint</Application>
  <PresentationFormat>화면 슬라이드 쇼(4:3)</PresentationFormat>
  <Paragraphs>11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3강 - JSP, MVC패턴</vt:lpstr>
      <vt:lpstr>1. JSP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MVC 패턴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312</cp:revision>
  <dcterms:created xsi:type="dcterms:W3CDTF">2020-04-08T12:51:32Z</dcterms:created>
  <dcterms:modified xsi:type="dcterms:W3CDTF">2021-03-24T23:15:43Z</dcterms:modified>
  <cp:version/>
</cp:coreProperties>
</file>