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9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9A01-C2A9-4E3E-A8C0-32B165304C3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166A-C499-4BF5-837C-99E8D39D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0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9A01-C2A9-4E3E-A8C0-32B165304C3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166A-C499-4BF5-837C-99E8D39D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5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9A01-C2A9-4E3E-A8C0-32B165304C3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166A-C499-4BF5-837C-99E8D39D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8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9A01-C2A9-4E3E-A8C0-32B165304C3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166A-C499-4BF5-837C-99E8D39D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01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9A01-C2A9-4E3E-A8C0-32B165304C3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166A-C499-4BF5-837C-99E8D39D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90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9A01-C2A9-4E3E-A8C0-32B165304C3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166A-C499-4BF5-837C-99E8D39D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3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9A01-C2A9-4E3E-A8C0-32B165304C3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166A-C499-4BF5-837C-99E8D39D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76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9A01-C2A9-4E3E-A8C0-32B165304C3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166A-C499-4BF5-837C-99E8D39D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82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9A01-C2A9-4E3E-A8C0-32B165304C3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166A-C499-4BF5-837C-99E8D39D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5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9A01-C2A9-4E3E-A8C0-32B165304C3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166A-C499-4BF5-837C-99E8D39D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20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9A01-C2A9-4E3E-A8C0-32B165304C3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166A-C499-4BF5-837C-99E8D39D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9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9A01-C2A9-4E3E-A8C0-32B165304C3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2166A-C499-4BF5-837C-99E8D39D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49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119517"/>
              </p:ext>
            </p:extLst>
          </p:nvPr>
        </p:nvGraphicFramePr>
        <p:xfrm>
          <a:off x="1629627" y="72150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u="sng" dirty="0" smtClean="0"/>
                        <a:t>학번</a:t>
                      </a:r>
                      <a:endParaRPr lang="ko-KR" altLang="en-US" sz="15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이름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비밀번호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연락처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생년월일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만 나이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202033035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황지호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1234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0101111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19980107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24</a:t>
                      </a:r>
                      <a:endParaRPr lang="ko-KR" alt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202033035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황지호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1234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0102222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19980107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24</a:t>
                      </a:r>
                      <a:endParaRPr lang="ko-KR" alt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20201111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김영희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4789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0106295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20000513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22</a:t>
                      </a:r>
                      <a:endParaRPr lang="ko-KR" altLang="en-US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51920" y="2606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학생 </a:t>
            </a:r>
            <a:r>
              <a:rPr lang="ko-KR" altLang="en-US" b="1" dirty="0" err="1" smtClean="0"/>
              <a:t>릴레이션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5332"/>
            <a:ext cx="1653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tx2"/>
                </a:solidFill>
              </a:rPr>
              <a:t>제</a:t>
            </a:r>
            <a:r>
              <a:rPr lang="en-US" altLang="ko-KR" sz="2500" b="1" dirty="0" smtClean="0">
                <a:solidFill>
                  <a:schemeClr val="tx2"/>
                </a:solidFill>
              </a:rPr>
              <a:t>1</a:t>
            </a:r>
            <a:r>
              <a:rPr lang="ko-KR" altLang="en-US" sz="2500" b="1" dirty="0" smtClean="0">
                <a:solidFill>
                  <a:schemeClr val="tx2"/>
                </a:solidFill>
              </a:rPr>
              <a:t>정규형</a:t>
            </a:r>
            <a:endParaRPr lang="ko-KR" altLang="en-US" sz="25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0583" y="2348880"/>
            <a:ext cx="64940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학생 </a:t>
            </a:r>
            <a:r>
              <a:rPr lang="ko-KR" altLang="en-US" sz="1500" dirty="0" err="1" smtClean="0"/>
              <a:t>릴레이션에서</a:t>
            </a:r>
            <a:r>
              <a:rPr lang="ko-KR" altLang="en-US" sz="1500" dirty="0" smtClean="0"/>
              <a:t> 연락처 속성은 </a:t>
            </a:r>
            <a:r>
              <a:rPr lang="ko-KR" altLang="en-US" sz="1500" dirty="0" err="1" smtClean="0"/>
              <a:t>다중값을</a:t>
            </a:r>
            <a:r>
              <a:rPr lang="ko-KR" altLang="en-US" sz="1500" dirty="0" smtClean="0"/>
              <a:t> 가지므로 이를 분해해야 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771800" y="1340768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771800" y="1729089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788024" y="1729089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788024" y="1340768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51920" y="299695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과목 </a:t>
            </a:r>
            <a:r>
              <a:rPr lang="ko-KR" altLang="en-US" b="1" dirty="0" err="1" smtClean="0"/>
              <a:t>릴레이션</a:t>
            </a:r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60813"/>
              </p:ext>
            </p:extLst>
          </p:nvPr>
        </p:nvGraphicFramePr>
        <p:xfrm>
          <a:off x="1629625" y="3429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u="sng" dirty="0" smtClean="0"/>
                        <a:t>과목번호</a:t>
                      </a:r>
                      <a:endParaRPr lang="ko-KR" altLang="en-US" sz="15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과목명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교수이름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1652389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C</a:t>
                      </a:r>
                      <a:r>
                        <a:rPr lang="ko-KR" altLang="en-US" sz="1300" dirty="0" smtClean="0"/>
                        <a:t>언어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김은화</a:t>
                      </a:r>
                      <a:endParaRPr lang="ko-KR" alt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2154678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C</a:t>
                      </a:r>
                      <a:r>
                        <a:rPr lang="ko-KR" altLang="en-US" sz="1300" dirty="0" smtClean="0"/>
                        <a:t>언어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천양하</a:t>
                      </a:r>
                      <a:endParaRPr lang="ko-KR" altLang="en-US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430583" y="4653136"/>
            <a:ext cx="66287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과목 </a:t>
            </a:r>
            <a:r>
              <a:rPr lang="ko-KR" altLang="en-US" sz="1500" dirty="0" err="1" smtClean="0"/>
              <a:t>릴레이션에서</a:t>
            </a:r>
            <a:r>
              <a:rPr lang="ko-KR" altLang="en-US" sz="1500" dirty="0" smtClean="0"/>
              <a:t> 하나의 과목명에 </a:t>
            </a:r>
            <a:r>
              <a:rPr lang="ko-KR" altLang="en-US" sz="1500" dirty="0" err="1" smtClean="0"/>
              <a:t>여러명의</a:t>
            </a:r>
            <a:r>
              <a:rPr lang="ko-KR" altLang="en-US" sz="1500" dirty="0" smtClean="0"/>
              <a:t> 교수가 있을 수 있기 때문에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다중값을</a:t>
            </a:r>
            <a:r>
              <a:rPr lang="ko-KR" altLang="en-US" sz="1500" dirty="0" smtClean="0"/>
              <a:t> 가지므로 이를 분해해야 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264065" y="4067645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64065" y="4437112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325065" y="4437112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325065" y="4067645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95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1920" y="2606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교수 </a:t>
            </a:r>
            <a:r>
              <a:rPr lang="ko-KR" altLang="en-US" b="1" dirty="0" err="1" smtClean="0"/>
              <a:t>릴레이션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72567"/>
              </p:ext>
            </p:extLst>
          </p:nvPr>
        </p:nvGraphicFramePr>
        <p:xfrm>
          <a:off x="1629625" y="65590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u="sng" dirty="0" smtClean="0"/>
                        <a:t>교수번호</a:t>
                      </a:r>
                      <a:endParaRPr lang="ko-KR" altLang="en-US" sz="15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교수이름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연락처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1652389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김은화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01011112</a:t>
                      </a:r>
                      <a:endParaRPr lang="ko-KR" alt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1652389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김은화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01023451</a:t>
                      </a:r>
                      <a:endParaRPr lang="ko-KR" altLang="en-US" sz="13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2267744" y="1268760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267744" y="1628800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300192" y="1628800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300192" y="1276150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30583" y="1809691"/>
            <a:ext cx="65357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교수 </a:t>
            </a:r>
            <a:r>
              <a:rPr lang="ko-KR" altLang="en-US" sz="1500" dirty="0" err="1" smtClean="0"/>
              <a:t>릴레이션에서</a:t>
            </a:r>
            <a:r>
              <a:rPr lang="ko-KR" altLang="en-US" sz="1500" dirty="0" smtClean="0"/>
              <a:t> 연락처 속성은 </a:t>
            </a:r>
            <a:r>
              <a:rPr lang="ko-KR" altLang="en-US" sz="1500" dirty="0" err="1" smtClean="0"/>
              <a:t>다중값을</a:t>
            </a:r>
            <a:r>
              <a:rPr lang="ko-KR" altLang="en-US" sz="1500" dirty="0" smtClean="0"/>
              <a:t> 가지므로 이를 분해해야 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3563888" y="234888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휴복학신청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릴레이션</a:t>
            </a:r>
            <a:endParaRPr lang="ko-KR" altLang="en-US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64663"/>
              </p:ext>
            </p:extLst>
          </p:nvPr>
        </p:nvGraphicFramePr>
        <p:xfrm>
          <a:off x="1687843" y="274524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u="sng" dirty="0" smtClean="0"/>
                        <a:t>접수번호</a:t>
                      </a:r>
                      <a:endParaRPr lang="ko-KR" altLang="en-US" sz="15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접수일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처리구분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30583" y="3212976"/>
            <a:ext cx="66864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휴복학신청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릴레이션에서는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다중값을</a:t>
            </a:r>
            <a:r>
              <a:rPr lang="ko-KR" altLang="en-US" sz="1500" dirty="0" smtClean="0"/>
              <a:t> 가지는 것이 없기 때문에 분해할 것이</a:t>
            </a:r>
            <a:endParaRPr lang="en-US" altLang="ko-KR" sz="1500" dirty="0" smtClean="0"/>
          </a:p>
          <a:p>
            <a:r>
              <a:rPr lang="ko-KR" altLang="en-US" sz="1500" dirty="0" smtClean="0"/>
              <a:t>없다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3563888" y="400506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학기 </a:t>
            </a:r>
            <a:r>
              <a:rPr lang="ko-KR" altLang="en-US" b="1" dirty="0" err="1" smtClean="0"/>
              <a:t>릴레이션</a:t>
            </a:r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287875"/>
              </p:ext>
            </p:extLst>
          </p:nvPr>
        </p:nvGraphicFramePr>
        <p:xfrm>
          <a:off x="1547664" y="443711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u="sng" dirty="0" smtClean="0"/>
                        <a:t>년도</a:t>
                      </a:r>
                      <a:endParaRPr lang="ko-KR" altLang="en-US" sz="15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u="sng" dirty="0" smtClean="0"/>
                        <a:t>학기구분</a:t>
                      </a:r>
                      <a:endParaRPr lang="ko-KR" altLang="en-US" sz="15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학년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등록금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430583" y="4869160"/>
            <a:ext cx="61093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학기 </a:t>
            </a:r>
            <a:r>
              <a:rPr lang="ko-KR" altLang="en-US" sz="1500" dirty="0" err="1" smtClean="0"/>
              <a:t>릴레이션에서는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다중값을</a:t>
            </a:r>
            <a:r>
              <a:rPr lang="ko-KR" altLang="en-US" sz="1500" dirty="0" smtClean="0"/>
              <a:t> 가지는 것이 없기 때문에 분해할 것이</a:t>
            </a:r>
            <a:endParaRPr lang="en-US" altLang="ko-KR" sz="1500" dirty="0" smtClean="0"/>
          </a:p>
          <a:p>
            <a:r>
              <a:rPr lang="ko-KR" altLang="en-US" sz="1500" dirty="0" smtClean="0"/>
              <a:t>없다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6692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332"/>
            <a:ext cx="1653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tx2"/>
                </a:solidFill>
              </a:rPr>
              <a:t>제</a:t>
            </a:r>
            <a:r>
              <a:rPr lang="en-US" altLang="ko-KR" sz="2500" b="1" dirty="0">
                <a:solidFill>
                  <a:schemeClr val="tx2"/>
                </a:solidFill>
              </a:rPr>
              <a:t>2</a:t>
            </a:r>
            <a:r>
              <a:rPr lang="ko-KR" altLang="en-US" sz="2500" b="1" dirty="0" smtClean="0">
                <a:solidFill>
                  <a:schemeClr val="tx2"/>
                </a:solidFill>
              </a:rPr>
              <a:t>정규형</a:t>
            </a:r>
            <a:endParaRPr lang="ko-KR" altLang="en-US" sz="25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2763" y="2708920"/>
            <a:ext cx="7805342" cy="74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모든 </a:t>
            </a:r>
            <a:r>
              <a:rPr lang="ko-KR" altLang="en-US" sz="1500" dirty="0" err="1" smtClean="0"/>
              <a:t>릴레이션들이</a:t>
            </a:r>
            <a:r>
              <a:rPr lang="ko-KR" altLang="en-US" sz="1500" dirty="0" smtClean="0"/>
              <a:t> 제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정규형에 속하고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기본키가</a:t>
            </a:r>
            <a:r>
              <a:rPr lang="ko-KR" altLang="en-US" sz="1500" dirty="0" smtClean="0"/>
              <a:t> 아닌 모든 속성이 </a:t>
            </a:r>
            <a:r>
              <a:rPr lang="ko-KR" altLang="en-US" sz="1500" dirty="0" err="1" smtClean="0"/>
              <a:t>기본키에</a:t>
            </a:r>
            <a:r>
              <a:rPr lang="ko-KR" altLang="en-US" sz="1500" dirty="0" smtClean="0"/>
              <a:t> 완전 함수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종속되기 때문에 제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정규형을 한 모든 </a:t>
            </a:r>
            <a:r>
              <a:rPr lang="ko-KR" altLang="en-US" sz="1500" dirty="0" err="1" smtClean="0"/>
              <a:t>릴레이션들이</a:t>
            </a:r>
            <a:r>
              <a:rPr lang="ko-KR" altLang="en-US" sz="1500" dirty="0" smtClean="0"/>
              <a:t> 제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정규형 </a:t>
            </a:r>
            <a:r>
              <a:rPr lang="ko-KR" altLang="en-US" sz="1500" dirty="0" err="1" smtClean="0"/>
              <a:t>릴레이션이</a:t>
            </a:r>
            <a:r>
              <a:rPr lang="ko-KR" altLang="en-US" sz="1500" dirty="0" smtClean="0"/>
              <a:t> 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7356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332"/>
            <a:ext cx="1653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tx2"/>
                </a:solidFill>
              </a:rPr>
              <a:t>제</a:t>
            </a:r>
            <a:r>
              <a:rPr lang="en-US" altLang="ko-KR" sz="2500" b="1" dirty="0" smtClean="0">
                <a:solidFill>
                  <a:schemeClr val="tx2"/>
                </a:solidFill>
              </a:rPr>
              <a:t>3</a:t>
            </a:r>
            <a:r>
              <a:rPr lang="ko-KR" altLang="en-US" sz="2500" b="1" dirty="0" smtClean="0">
                <a:solidFill>
                  <a:schemeClr val="tx2"/>
                </a:solidFill>
              </a:rPr>
              <a:t>정규형</a:t>
            </a:r>
            <a:endParaRPr lang="ko-KR" altLang="en-US" sz="25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6575" y="46465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학생 </a:t>
            </a:r>
            <a:r>
              <a:rPr lang="ko-KR" altLang="en-US" b="1" dirty="0" err="1" smtClean="0"/>
              <a:t>릴레이션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21678"/>
              </p:ext>
            </p:extLst>
          </p:nvPr>
        </p:nvGraphicFramePr>
        <p:xfrm>
          <a:off x="1716360" y="86552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u="sng" dirty="0" smtClean="0"/>
                        <a:t>학번</a:t>
                      </a:r>
                      <a:endParaRPr lang="ko-KR" altLang="en-US" sz="15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이름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비밀번호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연락처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생년월일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만 나이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202033035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황지호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1234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0101111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19980107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24</a:t>
                      </a:r>
                      <a:endParaRPr lang="ko-KR" alt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202033035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황지호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1234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0102222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19980107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24</a:t>
                      </a:r>
                      <a:endParaRPr lang="ko-KR" alt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20201111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김영희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4789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0106295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20000513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22</a:t>
                      </a:r>
                      <a:endParaRPr lang="ko-KR" altLang="en-US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3866575" y="2492896"/>
            <a:ext cx="1440160" cy="18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75201" y="2763361"/>
            <a:ext cx="35317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만 나이가 학번에 종속되고 생년월일을</a:t>
            </a:r>
            <a:endParaRPr lang="en-US" altLang="ko-KR" sz="1500" dirty="0" smtClean="0"/>
          </a:p>
          <a:p>
            <a:r>
              <a:rPr lang="ko-KR" altLang="en-US" sz="1500" dirty="0" smtClean="0"/>
              <a:t>통해 학번에 이행적으로 종속된다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253167"/>
              </p:ext>
            </p:extLst>
          </p:nvPr>
        </p:nvGraphicFramePr>
        <p:xfrm>
          <a:off x="107502" y="4437112"/>
          <a:ext cx="52565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17"/>
                <a:gridCol w="1051317"/>
                <a:gridCol w="1051317"/>
                <a:gridCol w="1051317"/>
                <a:gridCol w="105131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학번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이름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비밀번호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연락처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생년월일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202033035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황지호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1234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0101111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19980107</a:t>
                      </a:r>
                      <a:endParaRPr lang="ko-KR" alt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202033035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황지호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1234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0101111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19980107</a:t>
                      </a:r>
                      <a:endParaRPr lang="ko-KR" altLang="en-US" sz="13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09449"/>
              </p:ext>
            </p:extLst>
          </p:nvPr>
        </p:nvGraphicFramePr>
        <p:xfrm>
          <a:off x="5510537" y="4437112"/>
          <a:ext cx="35185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254"/>
                <a:gridCol w="17592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생년월일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만 나이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19980107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24</a:t>
                      </a:r>
                      <a:endParaRPr lang="ko-KR" alt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19980107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24</a:t>
                      </a:r>
                      <a:endParaRPr lang="ko-KR" altLang="en-US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83768" y="6309320"/>
            <a:ext cx="47916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나머지 </a:t>
            </a:r>
            <a:r>
              <a:rPr lang="ko-KR" altLang="en-US" sz="1500" dirty="0" err="1" smtClean="0"/>
              <a:t>릴레이션들은</a:t>
            </a:r>
            <a:r>
              <a:rPr lang="ko-KR" altLang="en-US" sz="1500" dirty="0" smtClean="0"/>
              <a:t> 제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정규형 </a:t>
            </a:r>
            <a:r>
              <a:rPr lang="ko-KR" altLang="en-US" sz="1500" dirty="0" err="1" smtClean="0"/>
              <a:t>릴레이션과</a:t>
            </a:r>
            <a:r>
              <a:rPr lang="ko-KR" altLang="en-US" sz="1500" dirty="0" smtClean="0"/>
              <a:t> 동일하다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464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332"/>
            <a:ext cx="30027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err="1" smtClean="0">
                <a:solidFill>
                  <a:schemeClr val="tx2"/>
                </a:solidFill>
              </a:rPr>
              <a:t>보이스</a:t>
            </a:r>
            <a:r>
              <a:rPr lang="en-US" altLang="ko-KR" sz="2500" b="1" dirty="0" smtClean="0">
                <a:solidFill>
                  <a:schemeClr val="tx2"/>
                </a:solidFill>
              </a:rPr>
              <a:t>/</a:t>
            </a:r>
            <a:r>
              <a:rPr lang="ko-KR" altLang="en-US" sz="2500" b="1" dirty="0" smtClean="0">
                <a:solidFill>
                  <a:schemeClr val="tx2"/>
                </a:solidFill>
              </a:rPr>
              <a:t>코드 정규형</a:t>
            </a:r>
            <a:endParaRPr lang="ko-KR" altLang="en-US" sz="25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2132856"/>
            <a:ext cx="4599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모든 </a:t>
            </a:r>
            <a:r>
              <a:rPr lang="ko-KR" altLang="en-US" sz="1500" dirty="0" err="1" smtClean="0"/>
              <a:t>릴레이션들이</a:t>
            </a:r>
            <a:r>
              <a:rPr lang="ko-KR" altLang="en-US" sz="1500" dirty="0" smtClean="0"/>
              <a:t> 제</a:t>
            </a:r>
            <a:r>
              <a:rPr lang="en-US" altLang="ko-KR" sz="1500" dirty="0" smtClean="0"/>
              <a:t>3</a:t>
            </a:r>
            <a:r>
              <a:rPr lang="ko-KR" altLang="en-US" sz="1500" dirty="0" smtClean="0"/>
              <a:t>정규형 </a:t>
            </a:r>
            <a:r>
              <a:rPr lang="ko-KR" altLang="en-US" sz="1500" dirty="0" err="1" smtClean="0"/>
              <a:t>릴레이션과</a:t>
            </a:r>
            <a:r>
              <a:rPr lang="ko-KR" altLang="en-US" sz="1500" dirty="0" smtClean="0"/>
              <a:t> 동일하다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464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236</Words>
  <Application>Microsoft Office PowerPoint</Application>
  <PresentationFormat>화면 슬라이드 쇼(4:3)</PresentationFormat>
  <Paragraphs>118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25</cp:revision>
  <dcterms:created xsi:type="dcterms:W3CDTF">2022-05-29T04:27:14Z</dcterms:created>
  <dcterms:modified xsi:type="dcterms:W3CDTF">2022-05-29T05:30:52Z</dcterms:modified>
</cp:coreProperties>
</file>