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4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A540-7391-488B-BE73-973454A0B4F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9418-D613-4700-AD3D-17F6E4CBA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7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A540-7391-488B-BE73-973454A0B4F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9418-D613-4700-AD3D-17F6E4CBA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A540-7391-488B-BE73-973454A0B4F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9418-D613-4700-AD3D-17F6E4CBA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9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A540-7391-488B-BE73-973454A0B4F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9418-D613-4700-AD3D-17F6E4CBA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1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A540-7391-488B-BE73-973454A0B4F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9418-D613-4700-AD3D-17F6E4CBA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8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A540-7391-488B-BE73-973454A0B4F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9418-D613-4700-AD3D-17F6E4CBA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1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A540-7391-488B-BE73-973454A0B4F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9418-D613-4700-AD3D-17F6E4CBA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1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A540-7391-488B-BE73-973454A0B4F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9418-D613-4700-AD3D-17F6E4CBA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6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A540-7391-488B-BE73-973454A0B4F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9418-D613-4700-AD3D-17F6E4CBA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9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A540-7391-488B-BE73-973454A0B4F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9418-D613-4700-AD3D-17F6E4CBA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6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A540-7391-488B-BE73-973454A0B4F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9418-D613-4700-AD3D-17F6E4CBA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9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A540-7391-488B-BE73-973454A0B4F6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9418-D613-4700-AD3D-17F6E4CBA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67543"/>
              </p:ext>
            </p:extLst>
          </p:nvPr>
        </p:nvGraphicFramePr>
        <p:xfrm>
          <a:off x="1331640" y="764704"/>
          <a:ext cx="6696744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u="sng" dirty="0" smtClean="0"/>
                        <a:t>학번</a:t>
                      </a:r>
                      <a:endParaRPr lang="ko-KR" altLang="en-US" sz="1800" b="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이름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비밀번호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연락처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생년월일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만 나이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51920" y="260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17008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과</a:t>
            </a:r>
            <a:r>
              <a:rPr lang="ko-KR" altLang="en-US" dirty="0"/>
              <a:t>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6003"/>
              </p:ext>
            </p:extLst>
          </p:nvPr>
        </p:nvGraphicFramePr>
        <p:xfrm>
          <a:off x="1835696" y="20701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sng" dirty="0" smtClean="0"/>
                        <a:t>과목번호</a:t>
                      </a:r>
                      <a:endParaRPr lang="ko-KR" alt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과목명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교수이름</a:t>
                      </a:r>
                      <a:endParaRPr lang="ko-KR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1920" y="28529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교수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25136"/>
              </p:ext>
            </p:extLst>
          </p:nvPr>
        </p:nvGraphicFramePr>
        <p:xfrm>
          <a:off x="1835696" y="323736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sng" dirty="0" smtClean="0"/>
                        <a:t>교수번호</a:t>
                      </a:r>
                      <a:endParaRPr lang="ko-KR" alt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교수이름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연락처</a:t>
                      </a:r>
                      <a:endParaRPr lang="ko-KR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07904" y="393305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휴복학신청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70272"/>
              </p:ext>
            </p:extLst>
          </p:nvPr>
        </p:nvGraphicFramePr>
        <p:xfrm>
          <a:off x="1831859" y="42930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접수일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sng" dirty="0" smtClean="0"/>
                        <a:t>접수번호</a:t>
                      </a:r>
                      <a:endParaRPr lang="ko-KR" alt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처리구분</a:t>
                      </a:r>
                      <a:endParaRPr lang="ko-KR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00706" y="479715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학기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13635"/>
              </p:ext>
            </p:extLst>
          </p:nvPr>
        </p:nvGraphicFramePr>
        <p:xfrm>
          <a:off x="1831859" y="51571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sng" dirty="0" smtClean="0"/>
                        <a:t>년도</a:t>
                      </a:r>
                      <a:endParaRPr lang="ko-KR" alt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sng" dirty="0" smtClean="0"/>
                        <a:t>학기구분</a:t>
                      </a:r>
                      <a:endParaRPr lang="ko-KR" alt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학년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등록금</a:t>
                      </a:r>
                      <a:endParaRPr lang="ko-KR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08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</cp:revision>
  <dcterms:created xsi:type="dcterms:W3CDTF">2022-05-23T06:39:26Z</dcterms:created>
  <dcterms:modified xsi:type="dcterms:W3CDTF">2022-05-23T07:13:34Z</dcterms:modified>
</cp:coreProperties>
</file>