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710C9-03A2-4959-B5C0-42C2CD48E16E}" v="1" dt="2021-12-10T10:43:28.780"/>
    <p1510:client id="{4289D00D-00FF-4590-91BE-FE34A54ECD23}" v="35" dt="2021-12-10T10:37:34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ho" userId="d2d73aae94b01d8d" providerId="LiveId" clId="{0A4710C9-03A2-4959-B5C0-42C2CD48E16E}"/>
    <pc:docChg chg="modSld">
      <pc:chgData name="Lee jiho" userId="d2d73aae94b01d8d" providerId="LiveId" clId="{0A4710C9-03A2-4959-B5C0-42C2CD48E16E}" dt="2021-12-10T10:43:28.780" v="10"/>
      <pc:docMkLst>
        <pc:docMk/>
      </pc:docMkLst>
      <pc:sldChg chg="modSp mod">
        <pc:chgData name="Lee jiho" userId="d2d73aae94b01d8d" providerId="LiveId" clId="{0A4710C9-03A2-4959-B5C0-42C2CD48E16E}" dt="2021-12-10T10:43:28.780" v="10"/>
        <pc:sldMkLst>
          <pc:docMk/>
          <pc:sldMk cId="4137724076" sldId="263"/>
        </pc:sldMkLst>
        <pc:spChg chg="mod">
          <ac:chgData name="Lee jiho" userId="d2d73aae94b01d8d" providerId="LiveId" clId="{0A4710C9-03A2-4959-B5C0-42C2CD48E16E}" dt="2021-12-10T10:43:28.780" v="10"/>
          <ac:spMkLst>
            <pc:docMk/>
            <pc:sldMk cId="4137724076" sldId="263"/>
            <ac:spMk id="3" creationId="{20A974B9-5588-4EF1-B2FA-979EA4C42E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9C33-F2B5-4A69-B63A-1A7BAC7E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AC871-9234-4606-9A01-B2B6C4CD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31098-61C4-4F46-A07E-4CC668D6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F5E73-41C9-4C4F-BD5A-48F9DCB1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54BC0-A607-419D-B3F4-50C8F22D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3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879F1-C6A1-4B8B-B054-FD5860F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D8640-735F-407C-9EB8-F25EE8F2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9146-6278-41A5-A336-70A9942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A9678-FD49-476D-99B4-DDC725C9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9D799-9A1E-411A-93CC-89978A7B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7E162E-2426-4328-84C5-AC7AFF60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D5F75-B6B9-42CE-854A-D9978349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4C1A6-EE10-4330-9984-8E963250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900E8-C50D-48C3-9059-657333EF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94BEE-C97D-49E0-A135-2DB10AE1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0553-AFD1-45C7-9642-0393ACAA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C781F-EC67-4289-BFB3-12738422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D6DBB-7C64-4495-8A90-5990C125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3BC7-1C5C-4CB8-ADB9-1A9E9BCB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8B124-DDB6-4269-8321-E5E8FBB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8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B414-2997-4DE6-9B5A-5033AA14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8FB13-CBA5-42C0-8302-EF1D10A7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97777-433F-4375-B768-AEE8AC57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8A13D-884F-4CFA-9083-6D579D8B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D6542-837C-49D0-9AA1-4F7ABD2C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1853-CB43-452B-B461-E7915D4C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37B26-7AC5-4E10-8EE6-FC660062C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2DBEA-B58B-4840-B086-ACC627DF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8EF88-9BE1-4572-A6DB-4D65C7F8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9ED97-6EC3-456E-8E3B-050D75AA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FBDAC-A6E6-41F8-A987-DF0637D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DF5A-DCC9-4C0F-BA8F-DE95CB0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06DFC-2CC8-45D3-9296-1700A8FC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F73F0-9CEE-4F67-BA26-38CB70E2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3E4A2-8FD1-4FBA-98E5-FEEAB6175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1DE9E7-7CC9-44DE-BBB7-52F40D0B6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26E5E7-541B-4C31-9FD8-EE21B18E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95E94-05B4-46BB-A82E-BE36D832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259AB-5918-4594-9946-2F0A6521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AFADA-ABDC-4A83-B051-317A7E2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046E9-E890-4E31-89D2-38CE5DD6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A40D0-4C7E-465D-8A98-0943337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A4AC7-04D6-4808-B093-DC626BB2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1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BE8AC-477B-4B74-A60B-28D26306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E2B6E-08C9-4E83-B79E-3D4970D9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0611F-D6FB-47AE-9150-0B3BF324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33C4-E281-4FC5-8A4B-EC0A4899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620A6-6E5F-4E0D-90CB-264F21FC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8EB36-90E3-42D7-80FA-D10E1C05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A6A1D-CE36-4D3F-8833-8600C59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90D10-BEB3-477E-B7C3-602E6D56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3F829-5CB5-42C2-83B5-1A7CAA6A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D024-6688-41D3-9B5A-7846EFA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B8B24-EF46-4AD1-B057-05962CB0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32129-D727-40D1-B5B4-4D079BCA8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2EF51-466F-4235-A6E1-65ED755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78977-F3F3-4015-A8E0-3F19C76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818C7-32C5-44CC-B604-8ADF3FE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72BC1B-9AF5-42F2-87EE-72751D6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158B2-8F45-47BB-8262-DA6F06DA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1DB1-7786-4151-8DBC-E3FA7F48E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A416-BB24-484C-9CDF-607EF2394F1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4AAB9-5DE6-4FC6-8E47-41FE1E0FE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051B4-4471-4801-873E-9975B852C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FA0A-3D00-40D0-9B67-3D68351D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1120F-6E4B-4B5B-B799-175C77457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20163290 </a:t>
            </a:r>
            <a:r>
              <a:rPr lang="ko-KR" altLang="en-US" dirty="0"/>
              <a:t>이지호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7513B-EBC9-4867-AAE7-936A4AF59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웹프로그래밍 </a:t>
            </a:r>
            <a:r>
              <a:rPr lang="en-US" altLang="ko-KR" dirty="0"/>
              <a:t>II</a:t>
            </a:r>
          </a:p>
          <a:p>
            <a:endParaRPr lang="en-US" altLang="ko-KR" dirty="0"/>
          </a:p>
          <a:p>
            <a:r>
              <a:rPr lang="ko-KR" altLang="en-US" dirty="0"/>
              <a:t>데이터베이스 스키마 </a:t>
            </a:r>
          </a:p>
        </p:txBody>
      </p:sp>
    </p:spTree>
    <p:extLst>
      <p:ext uri="{BB962C8B-B14F-4D97-AF65-F5344CB8AC3E}">
        <p14:creationId xmlns:p14="http://schemas.microsoft.com/office/powerpoint/2010/main" val="16356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0C3AB-02B6-4A5B-8E08-29DD121C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09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휴대폰 정보에 대한 컬럼명과 설명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BB0906B-FC7F-41AE-9148-0B67D34E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73730"/>
              </p:ext>
            </p:extLst>
          </p:nvPr>
        </p:nvGraphicFramePr>
        <p:xfrm>
          <a:off x="838200" y="1177173"/>
          <a:ext cx="10515600" cy="556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675017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408578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131221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73963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5767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524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Explain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2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7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5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기기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4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방진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3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Battery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Batsize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배터리용량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잠금해제</a:t>
                      </a:r>
                      <a:r>
                        <a:rPr lang="ko-KR" altLang="en-US" dirty="0"/>
                        <a:t>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9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0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imagelink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제품사진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3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9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03F1-9425-45FA-AE88-FBBB2594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컬럼에 들어간 </a:t>
            </a:r>
            <a:r>
              <a:rPr lang="en-US" altLang="ko-KR" dirty="0"/>
              <a:t>data </a:t>
            </a:r>
            <a:r>
              <a:rPr lang="ko-KR" altLang="en-US" dirty="0"/>
              <a:t>값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821BFA1-38B7-4812-BC3E-D64282C3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09083"/>
              </p:ext>
            </p:extLst>
          </p:nvPr>
        </p:nvGraphicFramePr>
        <p:xfrm>
          <a:off x="3909527" y="1867289"/>
          <a:ext cx="2186474" cy="439637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093237">
                  <a:extLst>
                    <a:ext uri="{9D8B030D-6E8A-4147-A177-3AD203B41FA5}">
                      <a16:colId xmlns:a16="http://schemas.microsoft.com/office/drawing/2014/main" val="1974148813"/>
                    </a:ext>
                  </a:extLst>
                </a:gridCol>
                <a:gridCol w="1093237">
                  <a:extLst>
                    <a:ext uri="{9D8B030D-6E8A-4147-A177-3AD203B41FA5}">
                      <a16:colId xmlns:a16="http://schemas.microsoft.com/office/drawing/2014/main" val="4210680775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항목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내용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1255915154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제품명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Galaxy S21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2087631055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가격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999900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976326031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용량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256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1841917962"/>
                  </a:ext>
                </a:extLst>
              </a:tr>
              <a:tr h="394376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제품크기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165 X 75 X 8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293494219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무게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227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496370431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화면크기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17.3cm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2835147130"/>
                  </a:ext>
                </a:extLst>
              </a:tr>
              <a:tr h="394376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방수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방진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15m 30minute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64507398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칩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Exynos 2100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642521049"/>
                  </a:ext>
                </a:extLst>
              </a:tr>
              <a:tr h="394376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배터리지속시간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18 Hours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2996541597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배터리 용량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5000mAh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1159569828"/>
                  </a:ext>
                </a:extLst>
              </a:tr>
              <a:tr h="521139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잠금해제방식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지문인식 </a:t>
                      </a:r>
                      <a:r>
                        <a:rPr lang="en-US" altLang="ko-KR" sz="800">
                          <a:effectLst/>
                        </a:rPr>
                        <a:t>Face ID </a:t>
                      </a:r>
                      <a:r>
                        <a:rPr lang="ko-KR" altLang="en-US" sz="800">
                          <a:effectLst/>
                        </a:rPr>
                        <a:t>패턴 비밀번호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564999889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충전방식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USB TYPE-C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2539870019"/>
                  </a:ext>
                </a:extLst>
              </a:tr>
              <a:tr h="26761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운영체제</a:t>
                      </a:r>
                    </a:p>
                  </a:txBody>
                  <a:tcPr marL="69957" marR="69957" marT="69957" marB="6995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Android</a:t>
                      </a:r>
                    </a:p>
                  </a:txBody>
                  <a:tcPr marL="69957" marR="69957" marT="69957" marB="69957" anchor="ctr"/>
                </a:tc>
                <a:extLst>
                  <a:ext uri="{0D108BD9-81ED-4DB2-BD59-A6C34878D82A}">
                    <a16:rowId xmlns:a16="http://schemas.microsoft.com/office/drawing/2014/main" val="339037781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BDA9E6-F195-41D0-BC0C-E4BA0E2C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02660"/>
              </p:ext>
            </p:extLst>
          </p:nvPr>
        </p:nvGraphicFramePr>
        <p:xfrm>
          <a:off x="9237306" y="1867289"/>
          <a:ext cx="2116496" cy="43513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1058248">
                  <a:extLst>
                    <a:ext uri="{9D8B030D-6E8A-4147-A177-3AD203B41FA5}">
                      <a16:colId xmlns:a16="http://schemas.microsoft.com/office/drawing/2014/main" val="4128704293"/>
                    </a:ext>
                  </a:extLst>
                </a:gridCol>
                <a:gridCol w="1058248">
                  <a:extLst>
                    <a:ext uri="{9D8B030D-6E8A-4147-A177-3AD203B41FA5}">
                      <a16:colId xmlns:a16="http://schemas.microsoft.com/office/drawing/2014/main" val="3731355353"/>
                    </a:ext>
                  </a:extLst>
                </a:gridCol>
              </a:tblGrid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항목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내용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1489834445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제품명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Iphone 13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603898778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가격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1090000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264846811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용량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256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372427125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제품크기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131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1129520430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무게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140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828353753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화면크기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13.7cm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2234826427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방수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방진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6m 30minute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537746137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칩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A15 Bionic CHIP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1715403351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배터리지속시간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17 hours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739066520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배터리 용량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4373mAh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4115327478"/>
                  </a:ext>
                </a:extLst>
              </a:tr>
              <a:tr h="503123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잠금해제방식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 Depth FACEID </a:t>
                      </a:r>
                      <a:r>
                        <a:rPr lang="ko-KR" altLang="en-US" sz="800">
                          <a:effectLst/>
                        </a:rPr>
                        <a:t>비밀번호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1999731343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충전방식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Litening-Cable to USB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2310300174"/>
                  </a:ext>
                </a:extLst>
              </a:tr>
              <a:tr h="258361">
                <a:tc>
                  <a:txBody>
                    <a:bodyPr/>
                    <a:lstStyle/>
                    <a:p>
                      <a:r>
                        <a:rPr lang="ko-KR" altLang="en-US" sz="800">
                          <a:effectLst/>
                        </a:rPr>
                        <a:t>운영체제</a:t>
                      </a:r>
                    </a:p>
                  </a:txBody>
                  <a:tcPr marL="67990" marR="67990" marT="67990" marB="6799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IOS 15</a:t>
                      </a:r>
                    </a:p>
                  </a:txBody>
                  <a:tcPr marL="67990" marR="67990" marT="67990" marB="67990" anchor="ctr"/>
                </a:tc>
                <a:extLst>
                  <a:ext uri="{0D108BD9-81ED-4DB2-BD59-A6C34878D82A}">
                    <a16:rowId xmlns:a16="http://schemas.microsoft.com/office/drawing/2014/main" val="30745686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FD473-B122-4FC7-9427-54513F3201B8}"/>
              </a:ext>
            </a:extLst>
          </p:cNvPr>
          <p:cNvSpPr txBox="1"/>
          <p:nvPr/>
        </p:nvSpPr>
        <p:spPr>
          <a:xfrm>
            <a:off x="838200" y="2006082"/>
            <a:ext cx="35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Galaxy S21</a:t>
            </a:r>
            <a:r>
              <a:rPr lang="ko-KR" altLang="en-US" dirty="0"/>
              <a:t>에 대한 정보 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84F4-136E-4627-BC0B-B163A1AD901A}"/>
              </a:ext>
            </a:extLst>
          </p:cNvPr>
          <p:cNvSpPr txBox="1"/>
          <p:nvPr/>
        </p:nvSpPr>
        <p:spPr>
          <a:xfrm>
            <a:off x="6438122" y="2006082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Iphone13</a:t>
            </a:r>
            <a:r>
              <a:rPr lang="ko-KR" altLang="en-US" dirty="0"/>
              <a:t>에 대한 정보 👉</a:t>
            </a:r>
          </a:p>
        </p:txBody>
      </p:sp>
    </p:spTree>
    <p:extLst>
      <p:ext uri="{BB962C8B-B14F-4D97-AF65-F5344CB8AC3E}">
        <p14:creationId xmlns:p14="http://schemas.microsoft.com/office/powerpoint/2010/main" val="3430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72C10-76FF-405C-A7DE-9EB1F259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명령 프롬포트 창에서 보이는 </a:t>
            </a:r>
            <a:r>
              <a:rPr lang="en-US" altLang="ko-KR"/>
              <a:t>DB</a:t>
            </a:r>
            <a:r>
              <a:rPr lang="ko-KR" altLang="en-US"/>
              <a:t>모습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263053-14F2-45A8-BD50-600DB44BA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05175" cy="4095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3C8A23-2293-4A2A-A8C8-9AD74F0F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576"/>
            <a:ext cx="3200400" cy="372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FABE-323B-4DCA-A733-9E3402202BFF}"/>
              </a:ext>
            </a:extLst>
          </p:cNvPr>
          <p:cNvSpPr txBox="1"/>
          <p:nvPr/>
        </p:nvSpPr>
        <p:spPr>
          <a:xfrm>
            <a:off x="5010539" y="1690688"/>
            <a:ext cx="58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👈데이터베이스 접속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FA2B3-3A41-4119-9E11-579D34EC22C2}"/>
              </a:ext>
            </a:extLst>
          </p:cNvPr>
          <p:cNvSpPr txBox="1"/>
          <p:nvPr/>
        </p:nvSpPr>
        <p:spPr>
          <a:xfrm>
            <a:off x="5010539" y="2507406"/>
            <a:ext cx="5794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👈접속 후 데이터베이스 내용 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👈데이터 </a:t>
            </a:r>
            <a:r>
              <a:rPr lang="ko-KR" altLang="en-US" dirty="0" err="1"/>
              <a:t>베이스중</a:t>
            </a:r>
            <a:r>
              <a:rPr lang="ko-KR" altLang="en-US" dirty="0"/>
              <a:t> </a:t>
            </a:r>
            <a:r>
              <a:rPr lang="en-US" altLang="ko-KR" dirty="0"/>
              <a:t>phone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👈</a:t>
            </a:r>
            <a:r>
              <a:rPr lang="en-US" altLang="ko-KR" dirty="0"/>
              <a:t>phone</a:t>
            </a:r>
            <a:r>
              <a:rPr lang="ko-KR" altLang="en-US" dirty="0"/>
              <a:t>의 테이블 내용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0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A365E-0634-4554-8395-5860C29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98238"/>
            <a:ext cx="3292524" cy="2255378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85F4E3-2999-4669-8A88-B6147B73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3016199"/>
            <a:ext cx="6184580" cy="819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2CC3-6025-4ECD-B869-07FD7E4BD6FF}"/>
              </a:ext>
            </a:extLst>
          </p:cNvPr>
          <p:cNvSpPr txBox="1"/>
          <p:nvPr/>
        </p:nvSpPr>
        <p:spPr>
          <a:xfrm>
            <a:off x="1115616" y="4686300"/>
            <a:ext cx="32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☝️컬럼의 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8CA24-0FFE-4AE3-8D35-C2B6D0100C71}"/>
              </a:ext>
            </a:extLst>
          </p:cNvPr>
          <p:cNvSpPr txBox="1"/>
          <p:nvPr/>
        </p:nvSpPr>
        <p:spPr>
          <a:xfrm>
            <a:off x="4886676" y="4686300"/>
            <a:ext cx="6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☝️</a:t>
            </a:r>
            <a:r>
              <a:rPr lang="en-US" altLang="ko-KR" dirty="0"/>
              <a:t>galaxys21 </a:t>
            </a:r>
            <a:r>
              <a:rPr lang="ko-KR" altLang="en-US" dirty="0"/>
              <a:t>테이블에 들어간 데이터</a:t>
            </a:r>
          </a:p>
        </p:txBody>
      </p:sp>
    </p:spTree>
    <p:extLst>
      <p:ext uri="{BB962C8B-B14F-4D97-AF65-F5344CB8AC3E}">
        <p14:creationId xmlns:p14="http://schemas.microsoft.com/office/powerpoint/2010/main" val="40633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A365E-0634-4554-8395-5860C29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98238"/>
            <a:ext cx="3292524" cy="2255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2CC3-6025-4ECD-B869-07FD7E4BD6FF}"/>
              </a:ext>
            </a:extLst>
          </p:cNvPr>
          <p:cNvSpPr txBox="1"/>
          <p:nvPr/>
        </p:nvSpPr>
        <p:spPr>
          <a:xfrm>
            <a:off x="1115616" y="4686300"/>
            <a:ext cx="32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☝️컬럼의 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8CA24-0FFE-4AE3-8D35-C2B6D0100C71}"/>
              </a:ext>
            </a:extLst>
          </p:cNvPr>
          <p:cNvSpPr txBox="1"/>
          <p:nvPr/>
        </p:nvSpPr>
        <p:spPr>
          <a:xfrm>
            <a:off x="4886676" y="4686300"/>
            <a:ext cx="6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☝️</a:t>
            </a:r>
            <a:r>
              <a:rPr lang="en-US" altLang="ko-KR" dirty="0"/>
              <a:t>iphone13 </a:t>
            </a:r>
            <a:r>
              <a:rPr lang="ko-KR" altLang="en-US" dirty="0"/>
              <a:t>테이블에 들어간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849EB-0087-41C0-B907-83524B5A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46" y="2948472"/>
            <a:ext cx="6494107" cy="90507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3A6205-8BB3-4573-9160-39A08CA0CC83}"/>
              </a:ext>
            </a:extLst>
          </p:cNvPr>
          <p:cNvCxnSpPr/>
          <p:nvPr/>
        </p:nvCxnSpPr>
        <p:spPr>
          <a:xfrm>
            <a:off x="4637315" y="1525555"/>
            <a:ext cx="0" cy="38068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C0FB-0413-4242-913F-36A72ABD2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974B9-5588-4EF1-B2FA-979EA4C42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지금까지 </a:t>
            </a:r>
            <a:r>
              <a:rPr lang="en-US" altLang="ko-KR" dirty="0"/>
              <a:t>20163290 </a:t>
            </a:r>
            <a:r>
              <a:rPr lang="ko-KR" altLang="en-US" dirty="0"/>
              <a:t>이지호</a:t>
            </a:r>
            <a:endParaRPr lang="en-US" altLang="ko-KR" dirty="0"/>
          </a:p>
          <a:p>
            <a:r>
              <a:rPr lang="ko-KR" altLang="en-US" dirty="0"/>
              <a:t>웹프로그래밍</a:t>
            </a:r>
            <a:r>
              <a:rPr lang="en-US" altLang="ko-KR" dirty="0"/>
              <a:t>2</a:t>
            </a:r>
            <a:r>
              <a:rPr lang="ko-KR" altLang="en-US" dirty="0"/>
              <a:t>과제 데이터베이스 스키마 </a:t>
            </a:r>
            <a:r>
              <a:rPr lang="en-US" altLang="ko-KR" dirty="0"/>
              <a:t>ppt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72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E9C520FA7964494E61DD11FADE6BC" ma:contentTypeVersion="4" ma:contentTypeDescription="새 문서를 만듭니다." ma:contentTypeScope="" ma:versionID="79bc9716552275db637f0d7306fa2382">
  <xsd:schema xmlns:xsd="http://www.w3.org/2001/XMLSchema" xmlns:xs="http://www.w3.org/2001/XMLSchema" xmlns:p="http://schemas.microsoft.com/office/2006/metadata/properties" xmlns:ns3="472cb6bb-2ad5-4ebe-9e0f-9d8193875b5a" targetNamespace="http://schemas.microsoft.com/office/2006/metadata/properties" ma:root="true" ma:fieldsID="4a15d493db934e66cf1e4ba65b4eecd3" ns3:_="">
    <xsd:import namespace="472cb6bb-2ad5-4ebe-9e0f-9d8193875b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cb6bb-2ad5-4ebe-9e0f-9d8193875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1405E5-B528-40EF-BF17-6CE47ABDC7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2cb6bb-2ad5-4ebe-9e0f-9d8193875b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E2C8E-8F71-4990-9394-8077C8D839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CFEAC9-9B35-4F61-AF9B-5C301AF19998}">
  <ds:schemaRefs>
    <ds:schemaRef ds:uri="http://purl.org/dc/terms/"/>
    <ds:schemaRef ds:uri="http://purl.org/dc/elements/1.1/"/>
    <ds:schemaRef ds:uri="472cb6bb-2ad5-4ebe-9e0f-9d8193875b5a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와이드스크린</PresentationFormat>
  <Paragraphs>160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20163290 이지호</vt:lpstr>
      <vt:lpstr>휴대폰 정보에 대한 컬럼명과 설명</vt:lpstr>
      <vt:lpstr>컬럼에 들어간 data 값</vt:lpstr>
      <vt:lpstr>명령 프롬포트 창에서 보이는 DB모습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20163290 이지호</dc:title>
  <dc:creator>Lee jiho</dc:creator>
  <cp:lastModifiedBy>Lee jiho</cp:lastModifiedBy>
  <cp:revision>2</cp:revision>
  <dcterms:created xsi:type="dcterms:W3CDTF">2021-12-10T09:59:45Z</dcterms:created>
  <dcterms:modified xsi:type="dcterms:W3CDTF">2021-12-10T10:43:29Z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0x010100D9BE9C520FA7964494E61DD11FADE6BC</vt:lpwstr>
  </property>
</Properties>
</file>