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05" r:id="rId2"/>
    <p:sldId id="301" r:id="rId3"/>
    <p:sldId id="308" r:id="rId4"/>
    <p:sldId id="309" r:id="rId5"/>
    <p:sldId id="304" r:id="rId6"/>
    <p:sldId id="302" r:id="rId7"/>
    <p:sldId id="299" r:id="rId8"/>
    <p:sldId id="289" r:id="rId9"/>
    <p:sldId id="292" r:id="rId10"/>
    <p:sldId id="300" r:id="rId11"/>
    <p:sldId id="293" r:id="rId12"/>
    <p:sldId id="290" r:id="rId13"/>
    <p:sldId id="272" r:id="rId14"/>
    <p:sldId id="276" r:id="rId15"/>
    <p:sldId id="303" r:id="rId16"/>
    <p:sldId id="288" r:id="rId17"/>
    <p:sldId id="298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BCB"/>
    <a:srgbClr val="FCB0B0"/>
    <a:srgbClr val="BDD7EE"/>
    <a:srgbClr val="C5E0B4"/>
    <a:srgbClr val="F9F9F9"/>
    <a:srgbClr val="843C0C"/>
    <a:srgbClr val="FF6600"/>
    <a:srgbClr val="FFC000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85354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1314" y="10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34320-F6BA-46F5-8284-99F29BE153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72230-B851-41E9-B6DB-B6A07FA27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*분류 기준*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정해진 표준 </a:t>
            </a:r>
            <a:r>
              <a:rPr lang="en-US" altLang="ko-KR" dirty="0"/>
              <a:t>g</a:t>
            </a:r>
            <a:r>
              <a:rPr lang="ko-KR" altLang="en-US" dirty="0"/>
              <a:t>을 선택하여 기록할 수 있을 만큼 자주 사용되는 쓰레기를 기준으로 분류함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높은 빈도로 배출되는 쓰레기</a:t>
            </a:r>
            <a:r>
              <a:rPr lang="en-US" altLang="ko-KR" dirty="0"/>
              <a:t>&gt;  -&gt; </a:t>
            </a:r>
            <a:r>
              <a:rPr lang="ko-KR" altLang="en-US" dirty="0"/>
              <a:t>표준화 용이</a:t>
            </a:r>
            <a:endParaRPr lang="en-US" altLang="ko-KR" dirty="0"/>
          </a:p>
          <a:p>
            <a:r>
              <a:rPr lang="ko-KR" altLang="en-US" dirty="0"/>
              <a:t>휴지</a:t>
            </a:r>
            <a:r>
              <a:rPr lang="en-US" altLang="ko-KR" dirty="0"/>
              <a:t>/</a:t>
            </a:r>
            <a:r>
              <a:rPr lang="ko-KR" altLang="en-US" dirty="0"/>
              <a:t>물티슈</a:t>
            </a:r>
            <a:endParaRPr lang="en-US" altLang="ko-KR" dirty="0"/>
          </a:p>
          <a:p>
            <a:r>
              <a:rPr lang="ko-KR" altLang="en-US" dirty="0"/>
              <a:t>일회용컵</a:t>
            </a:r>
            <a:r>
              <a:rPr lang="en-US" altLang="ko-KR" dirty="0"/>
              <a:t>(</a:t>
            </a:r>
            <a:r>
              <a:rPr lang="ko-KR" altLang="en-US" dirty="0"/>
              <a:t>정수기컵</a:t>
            </a:r>
            <a:r>
              <a:rPr lang="en-US" altLang="ko-KR" dirty="0"/>
              <a:t>, </a:t>
            </a:r>
            <a:r>
              <a:rPr lang="ko-KR" altLang="en-US" dirty="0"/>
              <a:t>자판기컵</a:t>
            </a:r>
            <a:r>
              <a:rPr lang="en-US" altLang="ko-KR" dirty="0"/>
              <a:t>(184ml), </a:t>
            </a:r>
            <a:r>
              <a:rPr lang="ko-KR" altLang="en-US" dirty="0"/>
              <a:t>종이</a:t>
            </a:r>
            <a:r>
              <a:rPr lang="en-US" altLang="ko-KR" dirty="0"/>
              <a:t>[Regular(360ml), Large/Grande(480ml), Jumbo/Venti(600ml)], [Regular(360ml), Large/Grande(480ml), Jumbo/Venti(600ml)])</a:t>
            </a:r>
          </a:p>
          <a:p>
            <a:r>
              <a:rPr lang="ko-KR" altLang="en-US" dirty="0"/>
              <a:t>일회용 수저</a:t>
            </a:r>
            <a:r>
              <a:rPr lang="en-US" altLang="ko-KR" dirty="0"/>
              <a:t>(</a:t>
            </a:r>
            <a:r>
              <a:rPr lang="ko-KR" altLang="en-US" dirty="0"/>
              <a:t>숟가락</a:t>
            </a:r>
            <a:r>
              <a:rPr lang="en-US" altLang="ko-KR" dirty="0"/>
              <a:t>, </a:t>
            </a:r>
            <a:r>
              <a:rPr lang="ko-KR" altLang="en-US" dirty="0"/>
              <a:t>젓가락</a:t>
            </a:r>
            <a:r>
              <a:rPr lang="en-US" altLang="ko-KR" dirty="0"/>
              <a:t>, </a:t>
            </a:r>
            <a:r>
              <a:rPr lang="ko-KR" altLang="en-US" dirty="0"/>
              <a:t>포크</a:t>
            </a:r>
            <a:r>
              <a:rPr lang="en-US" altLang="ko-KR" dirty="0"/>
              <a:t>, </a:t>
            </a:r>
            <a:r>
              <a:rPr lang="ko-KR" altLang="en-US" dirty="0"/>
              <a:t>나이프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재활용</a:t>
            </a:r>
            <a:r>
              <a:rPr lang="en-US" altLang="ko-KR" dirty="0"/>
              <a:t>(</a:t>
            </a:r>
            <a:r>
              <a:rPr lang="ko-KR" altLang="en-US" dirty="0"/>
              <a:t>높은 빈도</a:t>
            </a:r>
            <a:r>
              <a:rPr lang="en-US" altLang="ko-KR" dirty="0"/>
              <a:t>)&gt;  -&gt; </a:t>
            </a:r>
            <a:r>
              <a:rPr lang="ko-KR" altLang="en-US" dirty="0"/>
              <a:t>표준화 용이</a:t>
            </a:r>
            <a:endParaRPr lang="en-US" altLang="ko-KR" dirty="0"/>
          </a:p>
          <a:p>
            <a:r>
              <a:rPr lang="ko-KR" altLang="en-US" dirty="0"/>
              <a:t>종이</a:t>
            </a:r>
            <a:r>
              <a:rPr lang="en-US" altLang="ko-KR" dirty="0"/>
              <a:t>(A4, </a:t>
            </a:r>
            <a:r>
              <a:rPr lang="ko-KR" altLang="en-US" dirty="0"/>
              <a:t>박스</a:t>
            </a:r>
            <a:r>
              <a:rPr lang="en-US" altLang="ko-KR" dirty="0"/>
              <a:t>[10</a:t>
            </a:r>
            <a:r>
              <a:rPr lang="ko-KR" altLang="en-US" dirty="0"/>
              <a:t>*</a:t>
            </a:r>
            <a:r>
              <a:rPr lang="en-US" altLang="ko-KR" dirty="0"/>
              <a:t>10, 20</a:t>
            </a:r>
            <a:r>
              <a:rPr lang="ko-KR" altLang="en-US" dirty="0"/>
              <a:t>*</a:t>
            </a:r>
            <a:r>
              <a:rPr lang="en-US" altLang="ko-KR" dirty="0"/>
              <a:t>20, 30</a:t>
            </a:r>
            <a:r>
              <a:rPr lang="ko-KR" altLang="en-US" dirty="0"/>
              <a:t>*</a:t>
            </a:r>
            <a:r>
              <a:rPr lang="en-US" altLang="ko-KR" dirty="0"/>
              <a:t>30, 50</a:t>
            </a:r>
            <a:r>
              <a:rPr lang="ko-KR" altLang="en-US" dirty="0"/>
              <a:t>*</a:t>
            </a:r>
            <a:r>
              <a:rPr lang="en-US" altLang="ko-KR" dirty="0"/>
              <a:t>50])</a:t>
            </a:r>
          </a:p>
          <a:p>
            <a:r>
              <a:rPr lang="ko-KR" altLang="en-US" dirty="0"/>
              <a:t>플라스틱</a:t>
            </a:r>
            <a:r>
              <a:rPr lang="en-US" altLang="ko-KR" dirty="0"/>
              <a:t>(250ml, 500ml, 1L, 2L)</a:t>
            </a:r>
          </a:p>
          <a:p>
            <a:r>
              <a:rPr lang="ko-KR" altLang="en-US" dirty="0"/>
              <a:t>비닐</a:t>
            </a:r>
            <a:r>
              <a:rPr lang="en-US" altLang="ko-KR" dirty="0"/>
              <a:t>(3L, 5L, 10L, 20L)</a:t>
            </a:r>
          </a:p>
          <a:p>
            <a:r>
              <a:rPr lang="ko-KR" altLang="en-US" dirty="0"/>
              <a:t>캔</a:t>
            </a:r>
            <a:r>
              <a:rPr lang="en-US" altLang="ko-KR" dirty="0"/>
              <a:t>(250ml, 355ml, 500ml, 700ml, </a:t>
            </a:r>
            <a:r>
              <a:rPr lang="ko-KR" altLang="en-US" dirty="0" err="1"/>
              <a:t>참치캔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공병</a:t>
            </a:r>
            <a:r>
              <a:rPr lang="en-US" altLang="ko-KR" dirty="0"/>
              <a:t>(100ml, 180ml)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표준화 곤란</a:t>
            </a:r>
            <a:r>
              <a:rPr lang="en-US" altLang="ko-KR" dirty="0"/>
              <a:t>&gt;  -&gt; </a:t>
            </a:r>
            <a:r>
              <a:rPr lang="ko-KR" altLang="en-US" dirty="0"/>
              <a:t>표준화하기 어려운 일반 쓰레기와</a:t>
            </a:r>
            <a:r>
              <a:rPr lang="en-US" altLang="ko-KR" dirty="0"/>
              <a:t>, </a:t>
            </a:r>
            <a:r>
              <a:rPr lang="ko-KR" altLang="en-US" dirty="0"/>
              <a:t>재활용이 되나 배출 빈도가 낮은 쓰레기</a:t>
            </a:r>
            <a:endParaRPr lang="en-US" altLang="ko-KR" dirty="0"/>
          </a:p>
          <a:p>
            <a:r>
              <a:rPr lang="ko-KR" altLang="en-US" dirty="0"/>
              <a:t>기타</a:t>
            </a:r>
            <a:r>
              <a:rPr lang="en-US" altLang="ko-KR" dirty="0"/>
              <a:t>(</a:t>
            </a:r>
            <a:r>
              <a:rPr lang="ko-KR" altLang="en-US" dirty="0"/>
              <a:t>일반 쓰레기</a:t>
            </a:r>
            <a:r>
              <a:rPr lang="en-US" altLang="ko-KR" dirty="0"/>
              <a:t>, </a:t>
            </a:r>
            <a:r>
              <a:rPr lang="ko-KR" altLang="en-US" dirty="0"/>
              <a:t>스티로폼</a:t>
            </a:r>
            <a:r>
              <a:rPr lang="en-US" altLang="ko-KR" dirty="0"/>
              <a:t>, </a:t>
            </a:r>
            <a:r>
              <a:rPr lang="ko-KR" altLang="en-US" dirty="0"/>
              <a:t>고철</a:t>
            </a:r>
            <a:r>
              <a:rPr lang="en-US" altLang="ko-KR" dirty="0"/>
              <a:t>, ***</a:t>
            </a:r>
            <a:r>
              <a:rPr lang="ko-KR" altLang="en-US" dirty="0"/>
              <a:t>사용자 입력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음식물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61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환경보호실천 </a:t>
            </a:r>
            <a:r>
              <a:rPr lang="en-US" altLang="ko-KR" dirty="0"/>
              <a:t>TIP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설거지를 할 때는 먼저 거품을 묻힌 후 마지막에 물을 틀어 </a:t>
            </a:r>
            <a:r>
              <a:rPr lang="ko-KR" altLang="en-US" sz="1200" dirty="0" err="1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행궈내요</a:t>
            </a:r>
            <a:endParaRPr lang="en-US" altLang="ko-KR" sz="1200" dirty="0">
              <a:solidFill>
                <a:schemeClr val="bg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종이 한 장을 만들기 위해서는 </a:t>
            </a:r>
            <a:r>
              <a:rPr lang="en-US" altLang="ko-KR" sz="1200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~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외출할 때는 텀블러를 가지고 다녀요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91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87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배출 개수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배출된 무게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플라스틱</a:t>
            </a:r>
            <a:endParaRPr lang="en-US" altLang="ko-KR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비닐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캔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공병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--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&lt;</a:t>
            </a: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&gt;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A4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2g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사용 횟수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사용량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손 씻기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설거지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--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&lt;</a:t>
            </a: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&gt;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오전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8:24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사용한 물의 양  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  6L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총 소요 시간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:   04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57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물 사용 시간      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  04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26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물 미사용 시간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:   00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31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69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4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*분류 기준*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정해진 표준 </a:t>
            </a:r>
            <a:r>
              <a:rPr lang="en-US" altLang="ko-KR" dirty="0"/>
              <a:t>g</a:t>
            </a:r>
            <a:r>
              <a:rPr lang="ko-KR" altLang="en-US" dirty="0"/>
              <a:t>을 선택하여 기록할 수 있을 만큼 자주 사용되는 쓰레기를 기준으로 분류함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높은 빈도로 배출되는 쓰레기</a:t>
            </a:r>
            <a:r>
              <a:rPr lang="en-US" altLang="ko-KR" dirty="0"/>
              <a:t>&gt;  -&gt; </a:t>
            </a:r>
            <a:r>
              <a:rPr lang="ko-KR" altLang="en-US" dirty="0"/>
              <a:t>표준화 용이</a:t>
            </a:r>
            <a:endParaRPr lang="en-US" altLang="ko-KR" dirty="0"/>
          </a:p>
          <a:p>
            <a:r>
              <a:rPr lang="ko-KR" altLang="en-US" dirty="0"/>
              <a:t>휴지</a:t>
            </a:r>
            <a:r>
              <a:rPr lang="en-US" altLang="ko-KR" dirty="0"/>
              <a:t>/</a:t>
            </a:r>
            <a:r>
              <a:rPr lang="ko-KR" altLang="en-US" dirty="0"/>
              <a:t>물티슈</a:t>
            </a:r>
            <a:endParaRPr lang="en-US" altLang="ko-KR" dirty="0"/>
          </a:p>
          <a:p>
            <a:r>
              <a:rPr lang="ko-KR" altLang="en-US" dirty="0"/>
              <a:t>일회용컵</a:t>
            </a:r>
            <a:r>
              <a:rPr lang="en-US" altLang="ko-KR" dirty="0"/>
              <a:t>(</a:t>
            </a:r>
            <a:r>
              <a:rPr lang="ko-KR" altLang="en-US" dirty="0"/>
              <a:t>정수기컵</a:t>
            </a:r>
            <a:r>
              <a:rPr lang="en-US" altLang="ko-KR" dirty="0"/>
              <a:t>, </a:t>
            </a:r>
            <a:r>
              <a:rPr lang="ko-KR" altLang="en-US" dirty="0"/>
              <a:t>자판기컵</a:t>
            </a:r>
            <a:r>
              <a:rPr lang="en-US" altLang="ko-KR" dirty="0"/>
              <a:t>(184ml), </a:t>
            </a:r>
            <a:r>
              <a:rPr lang="ko-KR" altLang="en-US" dirty="0"/>
              <a:t>종이</a:t>
            </a:r>
            <a:r>
              <a:rPr lang="en-US" altLang="ko-KR" dirty="0"/>
              <a:t>[Regular(360ml), Large/Grande(480ml), Jumbo/Venti(600ml)], [Regular(360ml), Large/Grande(480ml), Jumbo/Venti(600ml)])</a:t>
            </a:r>
          </a:p>
          <a:p>
            <a:r>
              <a:rPr lang="ko-KR" altLang="en-US" dirty="0"/>
              <a:t>일회용 수저</a:t>
            </a:r>
            <a:r>
              <a:rPr lang="en-US" altLang="ko-KR" dirty="0"/>
              <a:t>(</a:t>
            </a:r>
            <a:r>
              <a:rPr lang="ko-KR" altLang="en-US" dirty="0"/>
              <a:t>숟가락</a:t>
            </a:r>
            <a:r>
              <a:rPr lang="en-US" altLang="ko-KR" dirty="0"/>
              <a:t>, </a:t>
            </a:r>
            <a:r>
              <a:rPr lang="ko-KR" altLang="en-US" dirty="0"/>
              <a:t>젓가락</a:t>
            </a:r>
            <a:r>
              <a:rPr lang="en-US" altLang="ko-KR" dirty="0"/>
              <a:t>, </a:t>
            </a:r>
            <a:r>
              <a:rPr lang="ko-KR" altLang="en-US" dirty="0"/>
              <a:t>포크</a:t>
            </a:r>
            <a:r>
              <a:rPr lang="en-US" altLang="ko-KR" dirty="0"/>
              <a:t>, </a:t>
            </a:r>
            <a:r>
              <a:rPr lang="ko-KR" altLang="en-US" dirty="0"/>
              <a:t>나이프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재활용</a:t>
            </a:r>
            <a:r>
              <a:rPr lang="en-US" altLang="ko-KR" dirty="0"/>
              <a:t>(</a:t>
            </a:r>
            <a:r>
              <a:rPr lang="ko-KR" altLang="en-US" dirty="0"/>
              <a:t>높은 빈도</a:t>
            </a:r>
            <a:r>
              <a:rPr lang="en-US" altLang="ko-KR" dirty="0"/>
              <a:t>)&gt;  -&gt; </a:t>
            </a:r>
            <a:r>
              <a:rPr lang="ko-KR" altLang="en-US" dirty="0"/>
              <a:t>표준화 용이</a:t>
            </a:r>
            <a:endParaRPr lang="en-US" altLang="ko-KR" dirty="0"/>
          </a:p>
          <a:p>
            <a:r>
              <a:rPr lang="ko-KR" altLang="en-US" dirty="0"/>
              <a:t>종이</a:t>
            </a:r>
            <a:r>
              <a:rPr lang="en-US" altLang="ko-KR" dirty="0"/>
              <a:t>(A4, </a:t>
            </a:r>
            <a:r>
              <a:rPr lang="ko-KR" altLang="en-US" dirty="0"/>
              <a:t>박스</a:t>
            </a:r>
            <a:r>
              <a:rPr lang="en-US" altLang="ko-KR" dirty="0"/>
              <a:t>[10</a:t>
            </a:r>
            <a:r>
              <a:rPr lang="ko-KR" altLang="en-US" dirty="0"/>
              <a:t>*</a:t>
            </a:r>
            <a:r>
              <a:rPr lang="en-US" altLang="ko-KR" dirty="0"/>
              <a:t>10, 20</a:t>
            </a:r>
            <a:r>
              <a:rPr lang="ko-KR" altLang="en-US" dirty="0"/>
              <a:t>*</a:t>
            </a:r>
            <a:r>
              <a:rPr lang="en-US" altLang="ko-KR" dirty="0"/>
              <a:t>20, 30</a:t>
            </a:r>
            <a:r>
              <a:rPr lang="ko-KR" altLang="en-US" dirty="0"/>
              <a:t>*</a:t>
            </a:r>
            <a:r>
              <a:rPr lang="en-US" altLang="ko-KR" dirty="0"/>
              <a:t>30, 50</a:t>
            </a:r>
            <a:r>
              <a:rPr lang="ko-KR" altLang="en-US" dirty="0"/>
              <a:t>*</a:t>
            </a:r>
            <a:r>
              <a:rPr lang="en-US" altLang="ko-KR" dirty="0"/>
              <a:t>50])</a:t>
            </a:r>
          </a:p>
          <a:p>
            <a:r>
              <a:rPr lang="ko-KR" altLang="en-US" dirty="0"/>
              <a:t>플라스틱</a:t>
            </a:r>
            <a:r>
              <a:rPr lang="en-US" altLang="ko-KR" dirty="0"/>
              <a:t>(250ml, 500ml, 1L, 2L)</a:t>
            </a:r>
          </a:p>
          <a:p>
            <a:r>
              <a:rPr lang="ko-KR" altLang="en-US" dirty="0"/>
              <a:t>비닐</a:t>
            </a:r>
            <a:r>
              <a:rPr lang="en-US" altLang="ko-KR" dirty="0"/>
              <a:t>(3L, 5L, 10L, 20L)</a:t>
            </a:r>
          </a:p>
          <a:p>
            <a:r>
              <a:rPr lang="ko-KR" altLang="en-US" dirty="0"/>
              <a:t>캔</a:t>
            </a:r>
            <a:r>
              <a:rPr lang="en-US" altLang="ko-KR" dirty="0"/>
              <a:t>(250ml, 355ml, 500ml, 700ml, </a:t>
            </a:r>
            <a:r>
              <a:rPr lang="ko-KR" altLang="en-US" dirty="0" err="1"/>
              <a:t>참치캔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공병</a:t>
            </a:r>
            <a:r>
              <a:rPr lang="en-US" altLang="ko-KR" dirty="0"/>
              <a:t>(100ml, 180ml)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표준화 곤란</a:t>
            </a:r>
            <a:r>
              <a:rPr lang="en-US" altLang="ko-KR" dirty="0"/>
              <a:t>&gt;  -&gt; </a:t>
            </a:r>
            <a:r>
              <a:rPr lang="ko-KR" altLang="en-US" dirty="0"/>
              <a:t>표준화하기 어려운 일반 쓰레기와</a:t>
            </a:r>
            <a:r>
              <a:rPr lang="en-US" altLang="ko-KR" dirty="0"/>
              <a:t>, </a:t>
            </a:r>
            <a:r>
              <a:rPr lang="ko-KR" altLang="en-US" dirty="0"/>
              <a:t>재활용이 되나 배출 빈도가 낮은 쓰레기</a:t>
            </a:r>
            <a:endParaRPr lang="en-US" altLang="ko-KR" dirty="0"/>
          </a:p>
          <a:p>
            <a:r>
              <a:rPr lang="ko-KR" altLang="en-US" dirty="0"/>
              <a:t>기타</a:t>
            </a:r>
            <a:r>
              <a:rPr lang="en-US" altLang="ko-KR" dirty="0"/>
              <a:t>(</a:t>
            </a:r>
            <a:r>
              <a:rPr lang="ko-KR" altLang="en-US" dirty="0"/>
              <a:t>일반 쓰레기</a:t>
            </a:r>
            <a:r>
              <a:rPr lang="en-US" altLang="ko-KR" dirty="0"/>
              <a:t>, </a:t>
            </a:r>
            <a:r>
              <a:rPr lang="ko-KR" altLang="en-US" dirty="0"/>
              <a:t>스티로폼</a:t>
            </a:r>
            <a:r>
              <a:rPr lang="en-US" altLang="ko-KR" dirty="0"/>
              <a:t>, </a:t>
            </a:r>
            <a:r>
              <a:rPr lang="ko-KR" altLang="en-US" dirty="0"/>
              <a:t>고철</a:t>
            </a:r>
            <a:r>
              <a:rPr lang="en-US" altLang="ko-KR" dirty="0"/>
              <a:t>, ***</a:t>
            </a:r>
            <a:r>
              <a:rPr lang="ko-KR" altLang="en-US" dirty="0"/>
              <a:t>사용자 입력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음식물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8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*분류 기준*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정해진 표준 </a:t>
            </a:r>
            <a:r>
              <a:rPr lang="en-US" altLang="ko-KR" dirty="0"/>
              <a:t>g</a:t>
            </a:r>
            <a:r>
              <a:rPr lang="ko-KR" altLang="en-US" dirty="0"/>
              <a:t>을 선택하여 기록할 수 있을 만큼 자주 사용되는 쓰레기를 기준으로 분류함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높은 빈도로 배출되는 쓰레기</a:t>
            </a:r>
            <a:r>
              <a:rPr lang="en-US" altLang="ko-KR" dirty="0"/>
              <a:t>&gt;  -&gt; </a:t>
            </a:r>
            <a:r>
              <a:rPr lang="ko-KR" altLang="en-US" dirty="0"/>
              <a:t>표준화 용이</a:t>
            </a:r>
            <a:endParaRPr lang="en-US" altLang="ko-KR" dirty="0"/>
          </a:p>
          <a:p>
            <a:r>
              <a:rPr lang="ko-KR" altLang="en-US" dirty="0"/>
              <a:t>휴지</a:t>
            </a:r>
            <a:r>
              <a:rPr lang="en-US" altLang="ko-KR" dirty="0"/>
              <a:t>/</a:t>
            </a:r>
            <a:r>
              <a:rPr lang="ko-KR" altLang="en-US" dirty="0"/>
              <a:t>물티슈</a:t>
            </a:r>
            <a:endParaRPr lang="en-US" altLang="ko-KR" dirty="0"/>
          </a:p>
          <a:p>
            <a:r>
              <a:rPr lang="ko-KR" altLang="en-US" dirty="0"/>
              <a:t>일회용컵</a:t>
            </a:r>
            <a:r>
              <a:rPr lang="en-US" altLang="ko-KR" dirty="0"/>
              <a:t>(</a:t>
            </a:r>
            <a:r>
              <a:rPr lang="ko-KR" altLang="en-US" dirty="0"/>
              <a:t>정수기컵</a:t>
            </a:r>
            <a:r>
              <a:rPr lang="en-US" altLang="ko-KR" dirty="0"/>
              <a:t>, </a:t>
            </a:r>
            <a:r>
              <a:rPr lang="ko-KR" altLang="en-US" dirty="0"/>
              <a:t>자판기컵</a:t>
            </a:r>
            <a:r>
              <a:rPr lang="en-US" altLang="ko-KR" dirty="0"/>
              <a:t>(184ml), </a:t>
            </a:r>
            <a:r>
              <a:rPr lang="ko-KR" altLang="en-US" dirty="0"/>
              <a:t>종이</a:t>
            </a:r>
            <a:r>
              <a:rPr lang="en-US" altLang="ko-KR" dirty="0"/>
              <a:t>[Regular(360ml), Large/Grande(480ml), Jumbo/Venti(600ml)], [Regular(360ml), Large/Grande(480ml), Jumbo/Venti(600ml)])</a:t>
            </a:r>
          </a:p>
          <a:p>
            <a:r>
              <a:rPr lang="ko-KR" altLang="en-US" dirty="0"/>
              <a:t>일회용 수저</a:t>
            </a:r>
            <a:r>
              <a:rPr lang="en-US" altLang="ko-KR" dirty="0"/>
              <a:t>(</a:t>
            </a:r>
            <a:r>
              <a:rPr lang="ko-KR" altLang="en-US" dirty="0"/>
              <a:t>숟가락</a:t>
            </a:r>
            <a:r>
              <a:rPr lang="en-US" altLang="ko-KR" dirty="0"/>
              <a:t>, </a:t>
            </a:r>
            <a:r>
              <a:rPr lang="ko-KR" altLang="en-US" dirty="0"/>
              <a:t>젓가락</a:t>
            </a:r>
            <a:r>
              <a:rPr lang="en-US" altLang="ko-KR" dirty="0"/>
              <a:t>, </a:t>
            </a:r>
            <a:r>
              <a:rPr lang="ko-KR" altLang="en-US" dirty="0"/>
              <a:t>포크</a:t>
            </a:r>
            <a:r>
              <a:rPr lang="en-US" altLang="ko-KR" dirty="0"/>
              <a:t>, </a:t>
            </a:r>
            <a:r>
              <a:rPr lang="ko-KR" altLang="en-US" dirty="0"/>
              <a:t>나이프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재활용</a:t>
            </a:r>
            <a:r>
              <a:rPr lang="en-US" altLang="ko-KR" dirty="0"/>
              <a:t>(</a:t>
            </a:r>
            <a:r>
              <a:rPr lang="ko-KR" altLang="en-US" dirty="0"/>
              <a:t>높은 빈도</a:t>
            </a:r>
            <a:r>
              <a:rPr lang="en-US" altLang="ko-KR" dirty="0"/>
              <a:t>)&gt;  -&gt; </a:t>
            </a:r>
            <a:r>
              <a:rPr lang="ko-KR" altLang="en-US" dirty="0"/>
              <a:t>표준화 용이</a:t>
            </a:r>
            <a:endParaRPr lang="en-US" altLang="ko-KR" dirty="0"/>
          </a:p>
          <a:p>
            <a:r>
              <a:rPr lang="ko-KR" altLang="en-US" dirty="0"/>
              <a:t>종이</a:t>
            </a:r>
            <a:r>
              <a:rPr lang="en-US" altLang="ko-KR" dirty="0"/>
              <a:t>(A4, </a:t>
            </a:r>
            <a:r>
              <a:rPr lang="ko-KR" altLang="en-US" dirty="0"/>
              <a:t>박스</a:t>
            </a:r>
            <a:r>
              <a:rPr lang="en-US" altLang="ko-KR" dirty="0"/>
              <a:t>[10</a:t>
            </a:r>
            <a:r>
              <a:rPr lang="ko-KR" altLang="en-US" dirty="0"/>
              <a:t>*</a:t>
            </a:r>
            <a:r>
              <a:rPr lang="en-US" altLang="ko-KR" dirty="0"/>
              <a:t>10, 20</a:t>
            </a:r>
            <a:r>
              <a:rPr lang="ko-KR" altLang="en-US" dirty="0"/>
              <a:t>*</a:t>
            </a:r>
            <a:r>
              <a:rPr lang="en-US" altLang="ko-KR" dirty="0"/>
              <a:t>20, 30</a:t>
            </a:r>
            <a:r>
              <a:rPr lang="ko-KR" altLang="en-US" dirty="0"/>
              <a:t>*</a:t>
            </a:r>
            <a:r>
              <a:rPr lang="en-US" altLang="ko-KR" dirty="0"/>
              <a:t>30, 50</a:t>
            </a:r>
            <a:r>
              <a:rPr lang="ko-KR" altLang="en-US" dirty="0"/>
              <a:t>*</a:t>
            </a:r>
            <a:r>
              <a:rPr lang="en-US" altLang="ko-KR" dirty="0"/>
              <a:t>50])</a:t>
            </a:r>
          </a:p>
          <a:p>
            <a:r>
              <a:rPr lang="ko-KR" altLang="en-US" dirty="0"/>
              <a:t>플라스틱</a:t>
            </a:r>
            <a:r>
              <a:rPr lang="en-US" altLang="ko-KR" dirty="0"/>
              <a:t>(250ml, 500ml, 1L, 2L)</a:t>
            </a:r>
          </a:p>
          <a:p>
            <a:r>
              <a:rPr lang="ko-KR" altLang="en-US" dirty="0"/>
              <a:t>비닐</a:t>
            </a:r>
            <a:r>
              <a:rPr lang="en-US" altLang="ko-KR" dirty="0"/>
              <a:t>(3L, 5L, 10L, 20L)</a:t>
            </a:r>
          </a:p>
          <a:p>
            <a:r>
              <a:rPr lang="ko-KR" altLang="en-US" dirty="0"/>
              <a:t>캔</a:t>
            </a:r>
            <a:r>
              <a:rPr lang="en-US" altLang="ko-KR" dirty="0"/>
              <a:t>(250ml, 355ml, 500ml, 700ml, </a:t>
            </a:r>
            <a:r>
              <a:rPr lang="ko-KR" altLang="en-US" dirty="0" err="1"/>
              <a:t>참치캔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공병</a:t>
            </a:r>
            <a:r>
              <a:rPr lang="en-US" altLang="ko-KR" dirty="0"/>
              <a:t>(100ml, 180ml)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표준화 곤란</a:t>
            </a:r>
            <a:r>
              <a:rPr lang="en-US" altLang="ko-KR" dirty="0"/>
              <a:t>&gt;  -&gt; </a:t>
            </a:r>
            <a:r>
              <a:rPr lang="ko-KR" altLang="en-US" dirty="0"/>
              <a:t>표준화하기 어려운 일반 쓰레기와</a:t>
            </a:r>
            <a:r>
              <a:rPr lang="en-US" altLang="ko-KR" dirty="0"/>
              <a:t>, </a:t>
            </a:r>
            <a:r>
              <a:rPr lang="ko-KR" altLang="en-US" dirty="0"/>
              <a:t>재활용이 되나 배출 빈도가 낮은 쓰레기</a:t>
            </a:r>
            <a:endParaRPr lang="en-US" altLang="ko-KR" dirty="0"/>
          </a:p>
          <a:p>
            <a:r>
              <a:rPr lang="ko-KR" altLang="en-US" dirty="0"/>
              <a:t>기타</a:t>
            </a:r>
            <a:r>
              <a:rPr lang="en-US" altLang="ko-KR" dirty="0"/>
              <a:t>(</a:t>
            </a:r>
            <a:r>
              <a:rPr lang="ko-KR" altLang="en-US" dirty="0"/>
              <a:t>일반 쓰레기</a:t>
            </a:r>
            <a:r>
              <a:rPr lang="en-US" altLang="ko-KR" dirty="0"/>
              <a:t>, </a:t>
            </a:r>
            <a:r>
              <a:rPr lang="ko-KR" altLang="en-US" dirty="0"/>
              <a:t>스티로폼</a:t>
            </a:r>
            <a:r>
              <a:rPr lang="en-US" altLang="ko-KR" dirty="0"/>
              <a:t>, </a:t>
            </a:r>
            <a:r>
              <a:rPr lang="ko-KR" altLang="en-US" dirty="0"/>
              <a:t>고철</a:t>
            </a:r>
            <a:r>
              <a:rPr lang="en-US" altLang="ko-KR" dirty="0"/>
              <a:t>, ***</a:t>
            </a:r>
            <a:r>
              <a:rPr lang="ko-KR" altLang="en-US" dirty="0"/>
              <a:t>사용자 입력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음식물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6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배출 개수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배출된 무게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플라스틱</a:t>
            </a:r>
            <a:endParaRPr lang="en-US" altLang="ko-KR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비닐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캔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공병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--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&lt;</a:t>
            </a: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&gt;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A4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2g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사용 횟수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사용량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손 씻기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설거지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--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&lt;</a:t>
            </a: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&gt;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오전 </a:t>
            </a: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8:24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사용한 물의 양  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  6L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총 소요 시간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:   04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57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물 사용 시간      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  04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26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물 미사용 시간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:   00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31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1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4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82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63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70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2230-B851-41E9-B6DB-B6A07FA270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3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733E8-E663-164C-A884-A19E6109E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DA3398-45E4-4846-B5BA-DEF89AA28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398AD-DB4C-4540-ACB7-6B5D3362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D8B-9BE0-934E-A9DA-703466F78049}" type="datetimeFigureOut">
              <a:rPr kumimoji="1" lang="ko-Kore-KR" altLang="en-US" smtClean="0"/>
              <a:t>10/03/2022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301D4-B9A6-D44F-B40A-C2AC598C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384E7-7B63-2E40-BF34-E836A105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BD89-654F-F140-A6DC-50434DE2D9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310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47CAA-9BD6-124E-AD8F-6DAA71AA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1E6F0-AA06-E441-B5EC-8A98049CE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FE0F8-A923-A547-918E-A4A6774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D8B-9BE0-934E-A9DA-703466F78049}" type="datetimeFigureOut">
              <a:rPr kumimoji="1" lang="ko-Kore-KR" altLang="en-US" smtClean="0"/>
              <a:t>10/03/2022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D0CB6-4E21-B64A-AC9B-0738EF23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E7BC1-CD6F-0946-9908-12D9BE84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BD89-654F-F140-A6DC-50434DE2D9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75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FCC5B-F475-1E49-9FE2-A90699AB0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760B3-7ACF-FF4F-9BF6-6A2BEEC28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25C4D-39ED-2B44-B6BE-1495B3FE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D8B-9BE0-934E-A9DA-703466F78049}" type="datetimeFigureOut">
              <a:rPr kumimoji="1" lang="ko-Kore-KR" altLang="en-US" smtClean="0"/>
              <a:t>10/03/2022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0B4CA-5F65-FD4B-8D5B-DA2173D3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1C181-0C02-184C-9963-DE88C5EB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BD89-654F-F140-A6DC-50434DE2D9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911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7B57E-0811-CD43-9BD7-3F624EA2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4BF87-F966-E64C-BA2B-4601E7FB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97EF0-696D-7143-9765-5C22F8B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D8B-9BE0-934E-A9DA-703466F78049}" type="datetimeFigureOut">
              <a:rPr kumimoji="1" lang="ko-Kore-KR" altLang="en-US" smtClean="0"/>
              <a:t>10/03/2022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946F1-683A-9543-B564-26280489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BF6CF-A6BA-E847-9039-2771D48E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BD89-654F-F140-A6DC-50434DE2D9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003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AEFF-648F-DB43-9CB9-7205A6B5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4D4A9-0B57-8C42-A19E-0A0F37A9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B22CD-B051-6040-B0F7-97837050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D8B-9BE0-934E-A9DA-703466F78049}" type="datetimeFigureOut">
              <a:rPr kumimoji="1" lang="ko-Kore-KR" altLang="en-US" smtClean="0"/>
              <a:t>10/03/2022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E5474-D6B1-B045-9989-746343CD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4AB39-9D24-9341-AA70-5DD1CA86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BD89-654F-F140-A6DC-50434DE2D9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46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2E5D4-D562-9B40-B617-CE318EDE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C7E4E-52DB-404C-9C45-23E3982C9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9E0AA-A1AA-7441-B66E-33DA565F9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48AB1-01CA-554C-984D-D6E7EAA5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D8B-9BE0-934E-A9DA-703466F78049}" type="datetimeFigureOut">
              <a:rPr kumimoji="1" lang="ko-Kore-KR" altLang="en-US" smtClean="0"/>
              <a:t>10/03/2022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9A8403-4197-0146-ABB4-FC717CE0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7755A-0CDE-BC4F-A485-FD5F0643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BD89-654F-F140-A6DC-50434DE2D9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031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BC2DB-F471-274E-9747-8F1FF29E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BFB1A-36DB-E94E-BC64-6BD7F0E3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5FF8F-DB8B-5242-97A8-5A51DEE60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8263DA-FF72-6345-A609-BDB33A1EF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3C44A1-7A9C-4544-A6D2-A5AF52DCD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9D398-4AE9-FA4B-B715-F0841813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D8B-9BE0-934E-A9DA-703466F78049}" type="datetimeFigureOut">
              <a:rPr kumimoji="1" lang="ko-Kore-KR" altLang="en-US" smtClean="0"/>
              <a:t>10/03/2022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F3E6AE-CEC6-8641-BF94-93E4C86F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C5B553-AE0C-0B49-8B96-42EEF792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BD89-654F-F140-A6DC-50434DE2D9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887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FFA33-A2FE-D045-BE81-CDB87E00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2C401-AD0F-1A43-8F33-CD70286F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D8B-9BE0-934E-A9DA-703466F78049}" type="datetimeFigureOut">
              <a:rPr kumimoji="1" lang="ko-Kore-KR" altLang="en-US" smtClean="0"/>
              <a:t>10/03/2022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4D2711-8A7D-B448-8735-E6547C82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0AA6E0-BC9B-564E-B532-A7F6C046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BD89-654F-F140-A6DC-50434DE2D9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045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7312E6-6CDC-DB41-9770-37051975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D8B-9BE0-934E-A9DA-703466F78049}" type="datetimeFigureOut">
              <a:rPr kumimoji="1" lang="ko-Kore-KR" altLang="en-US" smtClean="0"/>
              <a:t>10/03/2022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749114-634D-2046-A069-BB9A4EBA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A108D2-A2A1-9E4C-A568-17201080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BD89-654F-F140-A6DC-50434DE2D9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479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2F9FE-8C68-804C-878E-460E1B3D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2EA18-FADD-E041-B90D-2A2217C7D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1B4BD7-D3AF-F346-A8DD-E77452C6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612449-820B-5E48-8AA1-B418ED31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D8B-9BE0-934E-A9DA-703466F78049}" type="datetimeFigureOut">
              <a:rPr kumimoji="1" lang="ko-Kore-KR" altLang="en-US" smtClean="0"/>
              <a:t>10/03/2022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0F579-74D8-CD40-9278-0D83BC44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FC245-9E04-704D-9022-E1DDA3BE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BD89-654F-F140-A6DC-50434DE2D9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575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D84C0-9A45-3F4D-B013-36B79242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84D292-DED5-484C-84A6-D803AE9C9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E0276E-F1BC-B243-B68A-3559333C2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E9295-7250-C344-B30D-96FAE3CB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D8B-9BE0-934E-A9DA-703466F78049}" type="datetimeFigureOut">
              <a:rPr kumimoji="1" lang="ko-Kore-KR" altLang="en-US" smtClean="0"/>
              <a:t>10/03/2022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04148-5690-7F4C-B7A5-BB00E290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8F2D4-CCDF-A14F-8E7D-885F2A6C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BD89-654F-F140-A6DC-50434DE2D9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91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BA2F1-8296-FD4A-B3A5-97DDB9EA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E4D55-E64E-2F45-80BB-436025F76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14EC6-004C-8740-B190-3DA7675B0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9AD8B-9BE0-934E-A9DA-703466F78049}" type="datetimeFigureOut">
              <a:rPr kumimoji="1" lang="ko-Kore-KR" altLang="en-US" smtClean="0"/>
              <a:t>10/03/2022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F1D1C-A880-4D4E-A3D3-66839EDC7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6E582-C94A-2847-B634-4C23ED3B9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BD89-654F-F140-A6DC-50434DE2D9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245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19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10" Type="http://schemas.openxmlformats.org/officeDocument/2006/relationships/image" Target="../media/image2.svg"/><Relationship Id="rId4" Type="http://schemas.openxmlformats.org/officeDocument/2006/relationships/image" Target="../media/image38.sv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microsoft.com/office/2007/relationships/hdphoto" Target="../media/hdphoto1.wdp"/><Relationship Id="rId4" Type="http://schemas.openxmlformats.org/officeDocument/2006/relationships/image" Target="../media/image2.svg"/><Relationship Id="rId9" Type="http://schemas.openxmlformats.org/officeDocument/2006/relationships/image" Target="../media/image23.png"/><Relationship Id="rId1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32.svg"/><Relationship Id="rId4" Type="http://schemas.openxmlformats.org/officeDocument/2006/relationships/image" Target="../media/image28.sv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2.png"/><Relationship Id="rId1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2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5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7.svg"/><Relationship Id="rId5" Type="http://schemas.openxmlformats.org/officeDocument/2006/relationships/image" Target="../media/image2.png"/><Relationship Id="rId15" Type="http://schemas.openxmlformats.org/officeDocument/2006/relationships/image" Target="../media/image11.sv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32.svg"/><Relationship Id="rId4" Type="http://schemas.openxmlformats.org/officeDocument/2006/relationships/image" Target="../media/image28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19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34.svg"/><Relationship Id="rId5" Type="http://schemas.openxmlformats.org/officeDocument/2006/relationships/image" Target="../media/image20.png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17.png"/><Relationship Id="rId5" Type="http://schemas.openxmlformats.org/officeDocument/2006/relationships/image" Target="../media/image20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5FD1885-91FA-3695-5377-E29802925AE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flipH="1">
            <a:off x="4760562" y="1500893"/>
            <a:ext cx="2" cy="421023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5E29C1F-6487-C1AA-6143-EB2B111CAB60}"/>
              </a:ext>
            </a:extLst>
          </p:cNvPr>
          <p:cNvGrpSpPr/>
          <p:nvPr/>
        </p:nvGrpSpPr>
        <p:grpSpPr>
          <a:xfrm>
            <a:off x="3830599" y="244571"/>
            <a:ext cx="5073236" cy="6368857"/>
            <a:chOff x="3862086" y="30964"/>
            <a:chExt cx="5251436" cy="659256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0F1E36-1127-440E-BB6C-3BF96A2D68AB}"/>
                </a:ext>
              </a:extLst>
            </p:cNvPr>
            <p:cNvSpPr/>
            <p:nvPr/>
          </p:nvSpPr>
          <p:spPr>
            <a:xfrm>
              <a:off x="3862088" y="397422"/>
              <a:ext cx="1925256" cy="9339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기능</a:t>
              </a:r>
              <a:r>
                <a:rPr lang="en-US" altLang="ko-KR" b="1" dirty="0"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1</a:t>
              </a:r>
            </a:p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오늘의 쓰레기 배출량 기록하기</a:t>
              </a:r>
              <a:endParaRPr kumimoji="1" lang="ko-Kore-KR" altLang="en-US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3E93F5-2D62-450E-8A81-B3B24F08CDBC}"/>
                </a:ext>
              </a:extLst>
            </p:cNvPr>
            <p:cNvSpPr/>
            <p:nvPr/>
          </p:nvSpPr>
          <p:spPr>
            <a:xfrm>
              <a:off x="3862087" y="3199401"/>
              <a:ext cx="1925257" cy="933993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기능</a:t>
              </a:r>
              <a:r>
                <a:rPr lang="en-US" altLang="ko-KR" b="1" dirty="0"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3</a:t>
              </a:r>
            </a:p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배출량 및 사용량 통계보기</a:t>
              </a:r>
              <a:endParaRPr kumimoji="1" lang="ko-Kore-KR" altLang="en-US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A3759F-8D5C-44E6-BEF2-8AF3C7E82AAE}"/>
                </a:ext>
              </a:extLst>
            </p:cNvPr>
            <p:cNvSpPr/>
            <p:nvPr/>
          </p:nvSpPr>
          <p:spPr>
            <a:xfrm>
              <a:off x="3862088" y="1798412"/>
              <a:ext cx="1925256" cy="933993"/>
            </a:xfrm>
            <a:prstGeom prst="rect">
              <a:avLst/>
            </a:prstGeom>
            <a:ln w="38100">
              <a:solidFill>
                <a:srgbClr val="9DC3E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기능</a:t>
              </a:r>
              <a:r>
                <a:rPr lang="en-US" altLang="ko-KR" b="1" dirty="0"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2</a:t>
              </a:r>
            </a:p>
            <a:p>
              <a:pPr algn="ctr"/>
              <a:r>
                <a:rPr lang="ko-KR" altLang="en-US" sz="16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오늘의 물 사용량 기록하기</a:t>
              </a:r>
              <a:endParaRPr lang="en-US" altLang="ko-KR" sz="16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7DC799A-2FBD-44CC-934F-6E035E76FA4B}"/>
                </a:ext>
              </a:extLst>
            </p:cNvPr>
            <p:cNvSpPr/>
            <p:nvPr/>
          </p:nvSpPr>
          <p:spPr>
            <a:xfrm>
              <a:off x="6404662" y="3751454"/>
              <a:ext cx="1925257" cy="764146"/>
            </a:xfrm>
            <a:prstGeom prst="rect">
              <a:avLst/>
            </a:prstGeom>
            <a:ln w="38100">
              <a:solidFill>
                <a:srgbClr val="9DC3E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물 사용량</a:t>
              </a:r>
              <a:endParaRPr kumimoji="1" lang="en-US" altLang="ko-KR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통계보기</a:t>
              </a:r>
              <a:endParaRPr kumimoji="1" lang="ko-Kore-KR" altLang="en-US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71A1702-31B6-4D07-AF9A-84D02C3E2F5A}"/>
                </a:ext>
              </a:extLst>
            </p:cNvPr>
            <p:cNvSpPr/>
            <p:nvPr/>
          </p:nvSpPr>
          <p:spPr>
            <a:xfrm>
              <a:off x="6404662" y="2803403"/>
              <a:ext cx="1925257" cy="764146"/>
            </a:xfrm>
            <a:prstGeom prst="rect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쓰레기 배출량</a:t>
              </a:r>
              <a:endParaRPr kumimoji="1" lang="en-US" altLang="ko-KR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통계보기</a:t>
              </a:r>
              <a:endParaRPr kumimoji="1" lang="ko-Kore-KR" altLang="en-US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3FE1FA-0398-4E9A-959A-7285A0D29971}"/>
                </a:ext>
              </a:extLst>
            </p:cNvPr>
            <p:cNvSpPr/>
            <p:nvPr/>
          </p:nvSpPr>
          <p:spPr>
            <a:xfrm>
              <a:off x="6404661" y="4742387"/>
              <a:ext cx="1925257" cy="764146"/>
            </a:xfrm>
            <a:prstGeom prst="rect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샤워 종료 후</a:t>
              </a:r>
              <a:endParaRPr kumimoji="1" lang="en-US" altLang="ko-KR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물 사용량 통계보기</a:t>
              </a:r>
              <a:endParaRPr kumimoji="1" lang="ko-Kore-KR" altLang="en-US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283CF9B-2A6E-4B86-ADE3-97A7BC85D1B2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>
            <a:xfrm>
              <a:off x="5787343" y="4982464"/>
              <a:ext cx="617318" cy="141996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ED7D77-7D02-412E-801D-C8F3836FC723}"/>
                </a:ext>
              </a:extLst>
            </p:cNvPr>
            <p:cNvSpPr/>
            <p:nvPr/>
          </p:nvSpPr>
          <p:spPr>
            <a:xfrm>
              <a:off x="6404661" y="30964"/>
              <a:ext cx="1925257" cy="748610"/>
            </a:xfrm>
            <a:prstGeom prst="rect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하루 쓰레기</a:t>
              </a:r>
              <a:endParaRPr kumimoji="1" lang="en-US" altLang="ko-KR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배출량 기록</a:t>
              </a:r>
              <a:endParaRPr kumimoji="1" lang="ko-Kore-KR" altLang="en-US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B328E5A-2451-40B5-B11B-147746F22E2E}"/>
                </a:ext>
              </a:extLst>
            </p:cNvPr>
            <p:cNvCxnSpPr>
              <a:cxnSpLocks/>
              <a:stCxn id="7" idx="3"/>
              <a:endCxn id="25" idx="1"/>
            </p:cNvCxnSpPr>
            <p:nvPr/>
          </p:nvCxnSpPr>
          <p:spPr>
            <a:xfrm flipV="1">
              <a:off x="5787344" y="405269"/>
              <a:ext cx="617317" cy="45915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448F2F5-23BB-4C65-A9B2-DEE9C1A5D9DB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5787345" y="3185476"/>
              <a:ext cx="617317" cy="481054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0A394A4-74FF-44AA-830F-8C4C138555A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787344" y="3666398"/>
              <a:ext cx="632748" cy="455372"/>
            </a:xfrm>
            <a:prstGeom prst="line">
              <a:avLst/>
            </a:prstGeom>
            <a:ln w="12700">
              <a:solidFill>
                <a:srgbClr val="9DC3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EF0F3858-C89B-4121-9183-37B9901AB0C8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H="1">
              <a:off x="8329917" y="405269"/>
              <a:ext cx="1" cy="2774531"/>
            </a:xfrm>
            <a:prstGeom prst="bentConnector4">
              <a:avLst>
                <a:gd name="adj1" fmla="val -22860000000"/>
                <a:gd name="adj2" fmla="val 9975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05C2CFDC-D5A7-40C0-9A66-F597F9D5DEB3}"/>
                </a:ext>
              </a:extLst>
            </p:cNvPr>
            <p:cNvCxnSpPr>
              <a:cxnSpLocks/>
              <a:stCxn id="21" idx="3"/>
              <a:endCxn id="19" idx="3"/>
            </p:cNvCxnSpPr>
            <p:nvPr/>
          </p:nvCxnSpPr>
          <p:spPr>
            <a:xfrm flipV="1">
              <a:off x="8329918" y="4133527"/>
              <a:ext cx="1" cy="990933"/>
            </a:xfrm>
            <a:prstGeom prst="bentConnector3">
              <a:avLst>
                <a:gd name="adj1" fmla="val 22860100000"/>
              </a:avLst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7FEB016-2DC4-485B-B8F1-2A41C3E61F38}"/>
                </a:ext>
              </a:extLst>
            </p:cNvPr>
            <p:cNvSpPr/>
            <p:nvPr/>
          </p:nvSpPr>
          <p:spPr>
            <a:xfrm>
              <a:off x="3862086" y="4515467"/>
              <a:ext cx="1925257" cy="933993"/>
            </a:xfrm>
            <a:prstGeom prst="rect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기능</a:t>
              </a:r>
              <a:r>
                <a:rPr lang="en-US" altLang="ko-KR" b="1" dirty="0"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4</a:t>
              </a:r>
            </a:p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샤워 타이머 게임</a:t>
              </a:r>
              <a:endParaRPr kumimoji="1" lang="ko-Kore-KR" altLang="en-US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F9F9FD3-AEF0-4ED9-8B4A-35675FB519BC}"/>
                </a:ext>
              </a:extLst>
            </p:cNvPr>
            <p:cNvSpPr/>
            <p:nvPr/>
          </p:nvSpPr>
          <p:spPr>
            <a:xfrm>
              <a:off x="6404660" y="1753043"/>
              <a:ext cx="1925257" cy="748610"/>
            </a:xfrm>
            <a:prstGeom prst="rect">
              <a:avLst/>
            </a:prstGeom>
            <a:ln w="38100">
              <a:solidFill>
                <a:srgbClr val="9DC3E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하루 물</a:t>
              </a:r>
              <a:endParaRPr kumimoji="1" lang="en-US" altLang="ko-KR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사용량 기록</a:t>
              </a:r>
              <a:endParaRPr kumimoji="1" lang="ko-Kore-KR" altLang="en-US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C70B571-2008-4F86-B2CA-E30228829DD9}"/>
                </a:ext>
              </a:extLst>
            </p:cNvPr>
            <p:cNvCxnSpPr>
              <a:cxnSpLocks/>
              <a:stCxn id="9" idx="3"/>
              <a:endCxn id="48" idx="1"/>
            </p:cNvCxnSpPr>
            <p:nvPr/>
          </p:nvCxnSpPr>
          <p:spPr>
            <a:xfrm flipV="1">
              <a:off x="5787344" y="2127348"/>
              <a:ext cx="617316" cy="138061"/>
            </a:xfrm>
            <a:prstGeom prst="line">
              <a:avLst/>
            </a:prstGeom>
            <a:ln w="12700">
              <a:solidFill>
                <a:srgbClr val="9DC3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2322C07-98A5-41A9-91C3-90F19E0D44C0}"/>
                </a:ext>
              </a:extLst>
            </p:cNvPr>
            <p:cNvCxnSpPr>
              <a:stCxn id="48" idx="3"/>
            </p:cNvCxnSpPr>
            <p:nvPr/>
          </p:nvCxnSpPr>
          <p:spPr>
            <a:xfrm>
              <a:off x="8329917" y="2127348"/>
              <a:ext cx="783605" cy="0"/>
            </a:xfrm>
            <a:prstGeom prst="line">
              <a:avLst/>
            </a:prstGeom>
            <a:ln>
              <a:solidFill>
                <a:srgbClr val="9DC3E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81D82AC-730C-40F5-882E-8AE29A494C8F}"/>
                </a:ext>
              </a:extLst>
            </p:cNvPr>
            <p:cNvCxnSpPr>
              <a:cxnSpLocks/>
            </p:cNvCxnSpPr>
            <p:nvPr/>
          </p:nvCxnSpPr>
          <p:spPr>
            <a:xfrm>
              <a:off x="9113522" y="2127348"/>
              <a:ext cx="0" cy="1792819"/>
            </a:xfrm>
            <a:prstGeom prst="line">
              <a:avLst/>
            </a:prstGeom>
            <a:ln>
              <a:solidFill>
                <a:srgbClr val="9DC3E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4C5EA32-4934-473B-B8A4-CC73EFD46E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9917" y="3920167"/>
              <a:ext cx="783603" cy="0"/>
            </a:xfrm>
            <a:prstGeom prst="straightConnector1">
              <a:avLst/>
            </a:prstGeom>
            <a:ln>
              <a:solidFill>
                <a:srgbClr val="9DC3E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F7665C-EEF2-2454-A605-38AE1EB4EB92}"/>
                </a:ext>
              </a:extLst>
            </p:cNvPr>
            <p:cNvSpPr/>
            <p:nvPr/>
          </p:nvSpPr>
          <p:spPr>
            <a:xfrm>
              <a:off x="3862086" y="5689537"/>
              <a:ext cx="1925257" cy="933993"/>
            </a:xfrm>
            <a:prstGeom prst="rect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기능</a:t>
              </a:r>
              <a:r>
                <a:rPr lang="en-US" altLang="ko-KR" b="1" dirty="0"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5</a:t>
              </a:r>
            </a:p>
            <a:p>
              <a:pPr algn="ctr"/>
              <a:r>
                <a:rPr kumimoji="1" lang="ko-KR" altLang="en-US" sz="1600" dirty="0">
                  <a:solidFill>
                    <a:schemeClr val="tx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마이페이지</a:t>
              </a:r>
              <a:endParaRPr kumimoji="1" lang="ko-Kore-KR" altLang="en-US" sz="16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9CB66FD-B108-533A-699C-C7F566F4217B}"/>
              </a:ext>
            </a:extLst>
          </p:cNvPr>
          <p:cNvCxnSpPr>
            <a:cxnSpLocks/>
          </p:cNvCxnSpPr>
          <p:nvPr/>
        </p:nvCxnSpPr>
        <p:spPr>
          <a:xfrm>
            <a:off x="5690525" y="3756769"/>
            <a:ext cx="34693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F0771C6-5181-880C-ED61-853DFFE5FE0F}"/>
              </a:ext>
            </a:extLst>
          </p:cNvPr>
          <p:cNvCxnSpPr>
            <a:cxnSpLocks/>
          </p:cNvCxnSpPr>
          <p:nvPr/>
        </p:nvCxnSpPr>
        <p:spPr>
          <a:xfrm>
            <a:off x="6037464" y="3756642"/>
            <a:ext cx="0" cy="24056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5DFA2E6-7C48-3D2A-A5F4-07B2F2104D2C}"/>
              </a:ext>
            </a:extLst>
          </p:cNvPr>
          <p:cNvCxnSpPr>
            <a:cxnSpLocks/>
          </p:cNvCxnSpPr>
          <p:nvPr/>
        </p:nvCxnSpPr>
        <p:spPr>
          <a:xfrm flipH="1">
            <a:off x="5690525" y="6162279"/>
            <a:ext cx="346939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AAA1240-6EC6-A4EE-29AB-510DF7A27512}"/>
              </a:ext>
            </a:extLst>
          </p:cNvPr>
          <p:cNvCxnSpPr>
            <a:cxnSpLocks/>
          </p:cNvCxnSpPr>
          <p:nvPr/>
        </p:nvCxnSpPr>
        <p:spPr>
          <a:xfrm flipH="1">
            <a:off x="5690527" y="2403193"/>
            <a:ext cx="253073" cy="0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26178B-9D51-BDED-EC73-5EC9E989970F}"/>
              </a:ext>
            </a:extLst>
          </p:cNvPr>
          <p:cNvCxnSpPr>
            <a:cxnSpLocks/>
          </p:cNvCxnSpPr>
          <p:nvPr/>
        </p:nvCxnSpPr>
        <p:spPr>
          <a:xfrm>
            <a:off x="5943600" y="2403193"/>
            <a:ext cx="0" cy="2504043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B9ED86-13DF-B31F-0D93-A971ACEF9E7F}"/>
              </a:ext>
            </a:extLst>
          </p:cNvPr>
          <p:cNvCxnSpPr>
            <a:cxnSpLocks/>
          </p:cNvCxnSpPr>
          <p:nvPr/>
        </p:nvCxnSpPr>
        <p:spPr>
          <a:xfrm flipH="1">
            <a:off x="5690525" y="4907236"/>
            <a:ext cx="253075" cy="0"/>
          </a:xfrm>
          <a:prstGeom prst="straightConnector1">
            <a:avLst/>
          </a:prstGeom>
          <a:ln>
            <a:solidFill>
              <a:srgbClr val="9DC3E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3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51E96D-E3A2-4B0C-A550-7362C65D065E}"/>
              </a:ext>
            </a:extLst>
          </p:cNvPr>
          <p:cNvSpPr/>
          <p:nvPr/>
        </p:nvSpPr>
        <p:spPr>
          <a:xfrm>
            <a:off x="304800" y="201336"/>
            <a:ext cx="6709317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샤워 타이머 게임 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(2)</a:t>
            </a:r>
            <a:endParaRPr lang="ko-KR" altLang="en-US" sz="2800" b="1" dirty="0"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98DD39E-73EA-4A2F-A468-4829C5B0D12C}"/>
              </a:ext>
            </a:extLst>
          </p:cNvPr>
          <p:cNvSpPr>
            <a:spLocks noChangeAspect="1"/>
          </p:cNvSpPr>
          <p:nvPr/>
        </p:nvSpPr>
        <p:spPr>
          <a:xfrm>
            <a:off x="3413992" y="1101839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A37F3D-2B7B-459F-BF2F-F98A7BE25C7F}"/>
              </a:ext>
            </a:extLst>
          </p:cNvPr>
          <p:cNvSpPr>
            <a:spLocks noChangeAspect="1"/>
          </p:cNvSpPr>
          <p:nvPr/>
        </p:nvSpPr>
        <p:spPr>
          <a:xfrm>
            <a:off x="9077598" y="1101839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10EF631-7688-3FC9-58CD-128EBC5879AB}"/>
              </a:ext>
            </a:extLst>
          </p:cNvPr>
          <p:cNvSpPr>
            <a:spLocks noChangeAspect="1"/>
          </p:cNvSpPr>
          <p:nvPr/>
        </p:nvSpPr>
        <p:spPr>
          <a:xfrm>
            <a:off x="6236245" y="1101839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8617AE2-BA80-ACD1-F595-5D00AEB1BF46}"/>
              </a:ext>
            </a:extLst>
          </p:cNvPr>
          <p:cNvSpPr/>
          <p:nvPr/>
        </p:nvSpPr>
        <p:spPr>
          <a:xfrm>
            <a:off x="6419267" y="5546472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9D772C8-6CCD-D86E-CA56-387C537EE12D}"/>
              </a:ext>
            </a:extLst>
          </p:cNvPr>
          <p:cNvSpPr/>
          <p:nvPr/>
        </p:nvSpPr>
        <p:spPr>
          <a:xfrm>
            <a:off x="6754286" y="5651707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완료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FB6A4E6-0E5A-D1BA-6738-900FD1E62909}"/>
              </a:ext>
            </a:extLst>
          </p:cNvPr>
          <p:cNvSpPr/>
          <p:nvPr/>
        </p:nvSpPr>
        <p:spPr>
          <a:xfrm>
            <a:off x="6466472" y="2182566"/>
            <a:ext cx="2187734" cy="1111784"/>
          </a:xfrm>
          <a:prstGeom prst="roundRect">
            <a:avLst/>
          </a:prstGeom>
          <a:solidFill>
            <a:schemeClr val="dk1">
              <a:alpha val="7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00:02:29</a:t>
            </a:r>
            <a:endParaRPr lang="ko-KR" altLang="en-US" sz="3200" dirty="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1BC6EF70-6D2B-28DC-1C5A-AD426175D9DF}"/>
              </a:ext>
            </a:extLst>
          </p:cNvPr>
          <p:cNvSpPr/>
          <p:nvPr/>
        </p:nvSpPr>
        <p:spPr>
          <a:xfrm>
            <a:off x="6405695" y="4912285"/>
            <a:ext cx="2199415" cy="477490"/>
          </a:xfrm>
          <a:prstGeom prst="roundRect">
            <a:avLst>
              <a:gd name="adj" fmla="val 50000"/>
            </a:avLst>
          </a:prstGeom>
          <a:solidFill>
            <a:srgbClr val="FA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AB16B0-1F9C-BFAD-7518-1AC70BA866BC}"/>
              </a:ext>
            </a:extLst>
          </p:cNvPr>
          <p:cNvSpPr/>
          <p:nvPr/>
        </p:nvSpPr>
        <p:spPr>
          <a:xfrm>
            <a:off x="6740714" y="5017520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일시 정지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9EA771F-E7A8-9B19-F3DB-3603388EF7D1}"/>
              </a:ext>
            </a:extLst>
          </p:cNvPr>
          <p:cNvSpPr/>
          <p:nvPr/>
        </p:nvSpPr>
        <p:spPr>
          <a:xfrm>
            <a:off x="3603582" y="5537499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8B23CD9-1F5F-C4A9-2BAD-E1DD2EE1B85C}"/>
              </a:ext>
            </a:extLst>
          </p:cNvPr>
          <p:cNvSpPr/>
          <p:nvPr/>
        </p:nvSpPr>
        <p:spPr>
          <a:xfrm>
            <a:off x="3938601" y="5642734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측정 시작</a:t>
            </a:r>
          </a:p>
        </p:txBody>
      </p:sp>
      <p:pic>
        <p:nvPicPr>
          <p:cNvPr id="117" name="그래픽 116" descr="터치 스크린 단색으로 채워진">
            <a:extLst>
              <a:ext uri="{FF2B5EF4-FFF2-40B4-BE49-F238E27FC236}">
                <a16:creationId xmlns:a16="http://schemas.microsoft.com/office/drawing/2014/main" id="{0D0ABBCC-7875-1433-31B4-094BCF4C2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5200669" y="5662528"/>
            <a:ext cx="673720" cy="673720"/>
          </a:xfrm>
          <a:prstGeom prst="rect">
            <a:avLst/>
          </a:prstGeom>
        </p:spPr>
      </p:pic>
      <p:sp>
        <p:nvSpPr>
          <p:cNvPr id="119" name="화살표: 갈매기형 수장 118">
            <a:extLst>
              <a:ext uri="{FF2B5EF4-FFF2-40B4-BE49-F238E27FC236}">
                <a16:creationId xmlns:a16="http://schemas.microsoft.com/office/drawing/2014/main" id="{E7B93029-003E-4E1C-65E9-11E471829903}"/>
              </a:ext>
            </a:extLst>
          </p:cNvPr>
          <p:cNvSpPr/>
          <p:nvPr/>
        </p:nvSpPr>
        <p:spPr>
          <a:xfrm flipH="1">
            <a:off x="3603085" y="1275379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화살표: 갈매기형 수장 119">
            <a:extLst>
              <a:ext uri="{FF2B5EF4-FFF2-40B4-BE49-F238E27FC236}">
                <a16:creationId xmlns:a16="http://schemas.microsoft.com/office/drawing/2014/main" id="{462E9A75-26B1-5DAB-9E4D-79BEA9ABC70B}"/>
              </a:ext>
            </a:extLst>
          </p:cNvPr>
          <p:cNvSpPr/>
          <p:nvPr/>
        </p:nvSpPr>
        <p:spPr>
          <a:xfrm flipH="1">
            <a:off x="6418065" y="1268517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BADE0CB-A267-07E2-40F2-D363E3861848}"/>
              </a:ext>
            </a:extLst>
          </p:cNvPr>
          <p:cNvSpPr/>
          <p:nvPr/>
        </p:nvSpPr>
        <p:spPr>
          <a:xfrm>
            <a:off x="3621588" y="118236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5935FFE-C247-A71F-4975-2674594AA35D}"/>
              </a:ext>
            </a:extLst>
          </p:cNvPr>
          <p:cNvSpPr/>
          <p:nvPr/>
        </p:nvSpPr>
        <p:spPr>
          <a:xfrm>
            <a:off x="6438557" y="1216414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F667AD2-1D51-4FB4-4D4C-6C9A58FF7C73}"/>
              </a:ext>
            </a:extLst>
          </p:cNvPr>
          <p:cNvSpPr>
            <a:spLocks noChangeAspect="1"/>
          </p:cNvSpPr>
          <p:nvPr/>
        </p:nvSpPr>
        <p:spPr>
          <a:xfrm>
            <a:off x="589828" y="1101839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1A80B470-8AED-D411-75A6-A910E332B6D9}"/>
              </a:ext>
            </a:extLst>
          </p:cNvPr>
          <p:cNvSpPr/>
          <p:nvPr/>
        </p:nvSpPr>
        <p:spPr>
          <a:xfrm>
            <a:off x="779418" y="5537499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86BF5C7-5D32-D1A5-79CC-837ADB87028A}"/>
              </a:ext>
            </a:extLst>
          </p:cNvPr>
          <p:cNvSpPr/>
          <p:nvPr/>
        </p:nvSpPr>
        <p:spPr>
          <a:xfrm>
            <a:off x="1114437" y="5642734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측정 시작</a:t>
            </a: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F115E629-A5DB-53B2-CA8B-15D54B8A7F31}"/>
              </a:ext>
            </a:extLst>
          </p:cNvPr>
          <p:cNvSpPr/>
          <p:nvPr/>
        </p:nvSpPr>
        <p:spPr>
          <a:xfrm>
            <a:off x="792515" y="2173593"/>
            <a:ext cx="2187734" cy="1111784"/>
          </a:xfrm>
          <a:prstGeom prst="roundRect">
            <a:avLst/>
          </a:prstGeom>
          <a:solidFill>
            <a:schemeClr val="dk1">
              <a:alpha val="7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00:00:00</a:t>
            </a:r>
            <a:endParaRPr lang="ko-KR" altLang="en-US" sz="3200" dirty="0"/>
          </a:p>
        </p:txBody>
      </p:sp>
      <p:sp>
        <p:nvSpPr>
          <p:cNvPr id="166" name="화살표: 갈매기형 수장 165">
            <a:extLst>
              <a:ext uri="{FF2B5EF4-FFF2-40B4-BE49-F238E27FC236}">
                <a16:creationId xmlns:a16="http://schemas.microsoft.com/office/drawing/2014/main" id="{4A30FB38-44CB-F894-2B00-CA1FC7908155}"/>
              </a:ext>
            </a:extLst>
          </p:cNvPr>
          <p:cNvSpPr/>
          <p:nvPr/>
        </p:nvSpPr>
        <p:spPr>
          <a:xfrm flipH="1">
            <a:off x="778921" y="1275379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9FB8576-8358-CB9B-97CE-2C3438476F3D}"/>
              </a:ext>
            </a:extLst>
          </p:cNvPr>
          <p:cNvSpPr/>
          <p:nvPr/>
        </p:nvSpPr>
        <p:spPr>
          <a:xfrm>
            <a:off x="797424" y="118236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8A164BF-FFD8-36E3-8EFA-D88A089DD181}"/>
              </a:ext>
            </a:extLst>
          </p:cNvPr>
          <p:cNvSpPr/>
          <p:nvPr/>
        </p:nvSpPr>
        <p:spPr>
          <a:xfrm>
            <a:off x="3609422" y="2173593"/>
            <a:ext cx="2187734" cy="1111784"/>
          </a:xfrm>
          <a:prstGeom prst="roundRect">
            <a:avLst/>
          </a:prstGeom>
          <a:solidFill>
            <a:schemeClr val="dk1">
              <a:alpha val="7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00:03:00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5C88E-EA91-55F8-E813-CDE456488260}"/>
              </a:ext>
            </a:extLst>
          </p:cNvPr>
          <p:cNvSpPr/>
          <p:nvPr/>
        </p:nvSpPr>
        <p:spPr>
          <a:xfrm>
            <a:off x="769258" y="3513920"/>
            <a:ext cx="2199415" cy="2555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시간을 선택해주세요       ▼</a:t>
            </a:r>
            <a:endParaRPr lang="en-US" altLang="ko-KR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C91D272-3F64-ADD7-4D28-FA53A5AF6824}"/>
              </a:ext>
            </a:extLst>
          </p:cNvPr>
          <p:cNvSpPr/>
          <p:nvPr/>
        </p:nvSpPr>
        <p:spPr>
          <a:xfrm>
            <a:off x="779418" y="3822410"/>
            <a:ext cx="2199415" cy="18750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</a:t>
            </a:r>
            <a:endParaRPr lang="en-US" altLang="ko-KR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</a:t>
            </a:r>
            <a:endParaRPr lang="en-US" altLang="ko-KR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7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</a:t>
            </a:r>
            <a:endParaRPr lang="en-US" altLang="ko-KR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</a:t>
            </a:r>
            <a:endParaRPr lang="en-US" altLang="ko-KR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</a:t>
            </a:r>
            <a:endParaRPr lang="en-US" altLang="ko-KR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5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65" name="그래픽 164" descr="터치 스크린 단색으로 채워진">
            <a:extLst>
              <a:ext uri="{FF2B5EF4-FFF2-40B4-BE49-F238E27FC236}">
                <a16:creationId xmlns:a16="http://schemas.microsoft.com/office/drawing/2014/main" id="{0B335EE9-077A-547B-FABD-65E43EC60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1995672" y="3845893"/>
            <a:ext cx="673720" cy="673720"/>
          </a:xfrm>
          <a:prstGeom prst="rect">
            <a:avLst/>
          </a:prstGeom>
        </p:spPr>
      </p:pic>
      <p:pic>
        <p:nvPicPr>
          <p:cNvPr id="171" name="그래픽 170" descr="터치 스크린 단색으로 채워진">
            <a:extLst>
              <a:ext uri="{FF2B5EF4-FFF2-40B4-BE49-F238E27FC236}">
                <a16:creationId xmlns:a16="http://schemas.microsoft.com/office/drawing/2014/main" id="{F65A1CAE-F6B5-EB18-CD32-4F5C89C1B9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699507">
            <a:off x="2303592" y="3432581"/>
            <a:ext cx="673720" cy="673720"/>
          </a:xfrm>
          <a:prstGeom prst="rect">
            <a:avLst/>
          </a:prstGeom>
        </p:spPr>
      </p:pic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C8808357-366B-96D4-786A-F25C6C5BDE60}"/>
              </a:ext>
            </a:extLst>
          </p:cNvPr>
          <p:cNvSpPr/>
          <p:nvPr/>
        </p:nvSpPr>
        <p:spPr>
          <a:xfrm>
            <a:off x="9265580" y="5546472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8628DA3-DC65-C9CA-3A3E-72C4756279AF}"/>
              </a:ext>
            </a:extLst>
          </p:cNvPr>
          <p:cNvSpPr/>
          <p:nvPr/>
        </p:nvSpPr>
        <p:spPr>
          <a:xfrm>
            <a:off x="9600599" y="5651707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완료</a:t>
            </a: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191A8F18-66FB-E94D-6A8B-1D2E56382263}"/>
              </a:ext>
            </a:extLst>
          </p:cNvPr>
          <p:cNvSpPr/>
          <p:nvPr/>
        </p:nvSpPr>
        <p:spPr>
          <a:xfrm>
            <a:off x="9252008" y="4912285"/>
            <a:ext cx="2199415" cy="477490"/>
          </a:xfrm>
          <a:prstGeom prst="roundRect">
            <a:avLst>
              <a:gd name="adj" fmla="val 50000"/>
            </a:avLst>
          </a:prstGeom>
          <a:solidFill>
            <a:srgbClr val="FA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2E98EF23-AD81-953E-36DB-2BDD451C339F}"/>
              </a:ext>
            </a:extLst>
          </p:cNvPr>
          <p:cNvSpPr/>
          <p:nvPr/>
        </p:nvSpPr>
        <p:spPr>
          <a:xfrm>
            <a:off x="9587027" y="5017520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계속</a:t>
            </a: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1D436B30-6459-AAA2-FEA1-EF4851F37305}"/>
              </a:ext>
            </a:extLst>
          </p:cNvPr>
          <p:cNvSpPr>
            <a:spLocks noChangeAspect="1"/>
          </p:cNvSpPr>
          <p:nvPr/>
        </p:nvSpPr>
        <p:spPr>
          <a:xfrm>
            <a:off x="9172552" y="3513920"/>
            <a:ext cx="2388542" cy="941295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BCA2FB5-3371-966B-6697-C2ABC23F57F8}"/>
              </a:ext>
            </a:extLst>
          </p:cNvPr>
          <p:cNvSpPr txBox="1"/>
          <p:nvPr/>
        </p:nvSpPr>
        <p:spPr>
          <a:xfrm>
            <a:off x="9330478" y="3699219"/>
            <a:ext cx="205116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취소하시겠습니까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51F606B1-7933-3B48-313F-34DCDF50B87D}"/>
              </a:ext>
            </a:extLst>
          </p:cNvPr>
          <p:cNvCxnSpPr>
            <a:cxnSpLocks/>
          </p:cNvCxnSpPr>
          <p:nvPr/>
        </p:nvCxnSpPr>
        <p:spPr>
          <a:xfrm>
            <a:off x="9172552" y="4106519"/>
            <a:ext cx="2388542" cy="0"/>
          </a:xfrm>
          <a:prstGeom prst="line">
            <a:avLst/>
          </a:prstGeom>
          <a:ln w="1143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23161700-7E19-F5A3-EB55-35E01BD99D90}"/>
              </a:ext>
            </a:extLst>
          </p:cNvPr>
          <p:cNvCxnSpPr>
            <a:cxnSpLocks/>
            <a:stCxn id="178" idx="2"/>
          </p:cNvCxnSpPr>
          <p:nvPr/>
        </p:nvCxnSpPr>
        <p:spPr>
          <a:xfrm flipV="1">
            <a:off x="10366823" y="4106519"/>
            <a:ext cx="2622" cy="348696"/>
          </a:xfrm>
          <a:prstGeom prst="line">
            <a:avLst/>
          </a:prstGeom>
          <a:ln w="1143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200CD21-B214-9BFB-A168-418CC44B3CB5}"/>
              </a:ext>
            </a:extLst>
          </p:cNvPr>
          <p:cNvSpPr txBox="1"/>
          <p:nvPr/>
        </p:nvSpPr>
        <p:spPr>
          <a:xfrm>
            <a:off x="9539908" y="4159736"/>
            <a:ext cx="5098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BB4DF96-3F72-CBAF-1111-782F3EE29B82}"/>
              </a:ext>
            </a:extLst>
          </p:cNvPr>
          <p:cNvSpPr txBox="1"/>
          <p:nvPr/>
        </p:nvSpPr>
        <p:spPr>
          <a:xfrm>
            <a:off x="10689100" y="4161012"/>
            <a:ext cx="5098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아니오</a:t>
            </a:r>
            <a:endParaRPr lang="ko-KR" altLang="en-US" sz="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90" name="그래픽 189" descr="터치 스크린 단색으로 채워진">
            <a:extLst>
              <a:ext uri="{FF2B5EF4-FFF2-40B4-BE49-F238E27FC236}">
                <a16:creationId xmlns:a16="http://schemas.microsoft.com/office/drawing/2014/main" id="{1FE39055-28F1-D7DE-C3E5-DB3B49597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11106324" y="4111860"/>
            <a:ext cx="673720" cy="673720"/>
          </a:xfrm>
          <a:prstGeom prst="rect">
            <a:avLst/>
          </a:prstGeom>
        </p:spPr>
      </p:pic>
      <p:pic>
        <p:nvPicPr>
          <p:cNvPr id="197" name="그래픽 196" descr="터치 스크린 단색으로 채워진">
            <a:extLst>
              <a:ext uri="{FF2B5EF4-FFF2-40B4-BE49-F238E27FC236}">
                <a16:creationId xmlns:a16="http://schemas.microsoft.com/office/drawing/2014/main" id="{89382514-3CB6-CEA4-7EB8-4B0662FBF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699507">
            <a:off x="9199561" y="1144309"/>
            <a:ext cx="673720" cy="673720"/>
          </a:xfrm>
          <a:prstGeom prst="rect">
            <a:avLst/>
          </a:prstGeom>
        </p:spPr>
      </p:pic>
      <p:sp>
        <p:nvSpPr>
          <p:cNvPr id="198" name="화살표: 갈매기형 수장 197">
            <a:extLst>
              <a:ext uri="{FF2B5EF4-FFF2-40B4-BE49-F238E27FC236}">
                <a16:creationId xmlns:a16="http://schemas.microsoft.com/office/drawing/2014/main" id="{AB6CB2FA-5628-2FC5-A457-57A7D406855A}"/>
              </a:ext>
            </a:extLst>
          </p:cNvPr>
          <p:cNvSpPr/>
          <p:nvPr/>
        </p:nvSpPr>
        <p:spPr>
          <a:xfrm flipH="1">
            <a:off x="9264378" y="1268517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3CC2348-D089-4DC2-86CC-4DA4BC15A9F5}"/>
              </a:ext>
            </a:extLst>
          </p:cNvPr>
          <p:cNvSpPr/>
          <p:nvPr/>
        </p:nvSpPr>
        <p:spPr>
          <a:xfrm>
            <a:off x="9284870" y="1216414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pic>
        <p:nvPicPr>
          <p:cNvPr id="210" name="그래픽 209" descr="터치 스크린 단색으로 채워진">
            <a:extLst>
              <a:ext uri="{FF2B5EF4-FFF2-40B4-BE49-F238E27FC236}">
                <a16:creationId xmlns:a16="http://schemas.microsoft.com/office/drawing/2014/main" id="{07A53308-38FE-3382-A40C-CBD10308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10837163" y="5753645"/>
            <a:ext cx="673720" cy="673720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FC42C61D-2EB7-5885-FF28-51CEFB4B1658}"/>
              </a:ext>
            </a:extLst>
          </p:cNvPr>
          <p:cNvSpPr txBox="1"/>
          <p:nvPr/>
        </p:nvSpPr>
        <p:spPr>
          <a:xfrm>
            <a:off x="3553854" y="4094508"/>
            <a:ext cx="229887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E04F40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제한 시간 </a:t>
            </a:r>
            <a:r>
              <a:rPr lang="en-US" altLang="ko-KR" sz="1200" b="1" dirty="0">
                <a:solidFill>
                  <a:srgbClr val="E04F40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5</a:t>
            </a:r>
            <a:r>
              <a:rPr lang="ko-KR" altLang="en-US" sz="1200" b="1" dirty="0">
                <a:solidFill>
                  <a:srgbClr val="E04F40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분을 선택하셨습니다</a:t>
            </a:r>
            <a:r>
              <a:rPr lang="en-US" altLang="ko-KR" sz="1200" b="1" dirty="0">
                <a:solidFill>
                  <a:srgbClr val="E04F40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.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BEF47435-094D-BE28-6F29-2302F71C9DF8}"/>
              </a:ext>
            </a:extLst>
          </p:cNvPr>
          <p:cNvSpPr/>
          <p:nvPr/>
        </p:nvSpPr>
        <p:spPr>
          <a:xfrm>
            <a:off x="3603582" y="3513920"/>
            <a:ext cx="2199415" cy="2555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시간을 선택해주세요       ▼</a:t>
            </a:r>
            <a:endParaRPr lang="en-US" altLang="ko-KR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A18AC8C-D4E7-5C4B-F19F-C55652FCFD62}"/>
              </a:ext>
            </a:extLst>
          </p:cNvPr>
          <p:cNvSpPr/>
          <p:nvPr/>
        </p:nvSpPr>
        <p:spPr>
          <a:xfrm>
            <a:off x="9252724" y="2182566"/>
            <a:ext cx="2187734" cy="1111784"/>
          </a:xfrm>
          <a:prstGeom prst="roundRect">
            <a:avLst/>
          </a:prstGeom>
          <a:solidFill>
            <a:srgbClr val="E04F40">
              <a:alpha val="76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00:00:03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341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6FA113-21AE-4E2B-93FE-08256AABD897}"/>
              </a:ext>
            </a:extLst>
          </p:cNvPr>
          <p:cNvSpPr>
            <a:spLocks noChangeAspect="1"/>
          </p:cNvSpPr>
          <p:nvPr/>
        </p:nvSpPr>
        <p:spPr>
          <a:xfrm>
            <a:off x="9071112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90FC35-1CF9-48B8-8E28-148253F05574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solidFill>
            <a:srgbClr val="B4D1EC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E520944-AC5C-49E1-BDAA-A24FC461C236}"/>
              </a:ext>
            </a:extLst>
          </p:cNvPr>
          <p:cNvSpPr>
            <a:spLocks noChangeAspect="1"/>
          </p:cNvSpPr>
          <p:nvPr/>
        </p:nvSpPr>
        <p:spPr>
          <a:xfrm>
            <a:off x="3418074" y="1095927"/>
            <a:ext cx="2562179" cy="5409044"/>
          </a:xfrm>
          <a:prstGeom prst="rect">
            <a:avLst/>
          </a:prstGeom>
          <a:solidFill>
            <a:srgbClr val="B4D1EC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51E96D-E3A2-4B0C-A550-7362C65D065E}"/>
              </a:ext>
            </a:extLst>
          </p:cNvPr>
          <p:cNvSpPr/>
          <p:nvPr/>
        </p:nvSpPr>
        <p:spPr>
          <a:xfrm>
            <a:off x="304800" y="201336"/>
            <a:ext cx="6709317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샤워 타이머 게임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A672B-ECD3-4354-A6CA-C36EC6EB147C}"/>
              </a:ext>
            </a:extLst>
          </p:cNvPr>
          <p:cNvSpPr txBox="1"/>
          <p:nvPr/>
        </p:nvSpPr>
        <p:spPr>
          <a:xfrm>
            <a:off x="382310" y="4238196"/>
            <a:ext cx="3035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게임 성공 </a:t>
            </a:r>
            <a:r>
              <a:rPr lang="en-US" altLang="ko-KR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!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와우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!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대단한걸요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017F3-5671-46CB-AFA9-741BA9EF127C}"/>
              </a:ext>
            </a:extLst>
          </p:cNvPr>
          <p:cNvSpPr txBox="1"/>
          <p:nvPr/>
        </p:nvSpPr>
        <p:spPr>
          <a:xfrm>
            <a:off x="844058" y="3546802"/>
            <a:ext cx="205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+ 20</a:t>
            </a:r>
          </a:p>
        </p:txBody>
      </p:sp>
      <p:pic>
        <p:nvPicPr>
          <p:cNvPr id="10" name="그래픽 9" descr="일 윤곽선">
            <a:extLst>
              <a:ext uri="{FF2B5EF4-FFF2-40B4-BE49-F238E27FC236}">
                <a16:creationId xmlns:a16="http://schemas.microsoft.com/office/drawing/2014/main" id="{017C6EEA-D4E1-4F79-91F5-9ADD5469A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8541" y="2162959"/>
            <a:ext cx="1008205" cy="10082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25D551-934C-424D-8FBA-5A87912F029C}"/>
              </a:ext>
            </a:extLst>
          </p:cNvPr>
          <p:cNvSpPr txBox="1"/>
          <p:nvPr/>
        </p:nvSpPr>
        <p:spPr>
          <a:xfrm>
            <a:off x="3533821" y="3916134"/>
            <a:ext cx="2562179" cy="13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사용한 물의 양  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  6L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총 소요 시간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:   04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57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물 사용 시간      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  04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26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물 미사용 시간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:   00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31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00F6C2-4BF5-496B-B337-921A7FFBF136}"/>
              </a:ext>
            </a:extLst>
          </p:cNvPr>
          <p:cNvSpPr/>
          <p:nvPr/>
        </p:nvSpPr>
        <p:spPr>
          <a:xfrm>
            <a:off x="3573772" y="3474689"/>
            <a:ext cx="2250830" cy="2638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36DF49-E3D1-4887-843B-51E8329A28FB}"/>
              </a:ext>
            </a:extLst>
          </p:cNvPr>
          <p:cNvSpPr/>
          <p:nvPr/>
        </p:nvSpPr>
        <p:spPr>
          <a:xfrm>
            <a:off x="4183199" y="3474689"/>
            <a:ext cx="321027" cy="2638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BFB9E8A-1E2B-47CC-85CC-2BADE78F83A2}"/>
              </a:ext>
            </a:extLst>
          </p:cNvPr>
          <p:cNvSpPr/>
          <p:nvPr/>
        </p:nvSpPr>
        <p:spPr>
          <a:xfrm>
            <a:off x="3578577" y="5805976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AE7797-90EA-4CF5-896A-6A0F1CA1C76B}"/>
              </a:ext>
            </a:extLst>
          </p:cNvPr>
          <p:cNvSpPr/>
          <p:nvPr/>
        </p:nvSpPr>
        <p:spPr>
          <a:xfrm>
            <a:off x="3913596" y="5911211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다음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DFC686-C420-4B67-B123-1739C78EC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080" y="1382138"/>
            <a:ext cx="1859762" cy="1734853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883B988-F26E-4295-BA8F-A3F105F71049}"/>
              </a:ext>
            </a:extLst>
          </p:cNvPr>
          <p:cNvSpPr>
            <a:spLocks noChangeAspect="1"/>
          </p:cNvSpPr>
          <p:nvPr/>
        </p:nvSpPr>
        <p:spPr>
          <a:xfrm>
            <a:off x="6243366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8131CA-1135-4161-B25C-997D583CE659}"/>
              </a:ext>
            </a:extLst>
          </p:cNvPr>
          <p:cNvSpPr txBox="1"/>
          <p:nvPr/>
        </p:nvSpPr>
        <p:spPr>
          <a:xfrm>
            <a:off x="5923823" y="452930"/>
            <a:ext cx="3179997" cy="55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들어온 경로에 따라 </a:t>
            </a:r>
            <a:endParaRPr lang="en-US" altLang="ko-KR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홈 화면</a:t>
            </a:r>
            <a:r>
              <a:rPr lang="en-US" altLang="ko-KR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/ </a:t>
            </a:r>
            <a:r>
              <a:rPr lang="ko-KR" altLang="en-US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물 사용량 기록 화면으로 이동</a:t>
            </a:r>
            <a:endParaRPr lang="en-US" altLang="ko-KR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1" name="그래픽 60" descr="터치 스크린 단색으로 채워진">
            <a:extLst>
              <a:ext uri="{FF2B5EF4-FFF2-40B4-BE49-F238E27FC236}">
                <a16:creationId xmlns:a16="http://schemas.microsoft.com/office/drawing/2014/main" id="{B9A809CF-FEB5-BA74-6EC3-2F7CE2C63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699507">
            <a:off x="4922265" y="5928577"/>
            <a:ext cx="673720" cy="67372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6974B6F-C218-175A-3F72-22A302F58EE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4824"/>
          <a:stretch/>
        </p:blipFill>
        <p:spPr>
          <a:xfrm>
            <a:off x="6331502" y="2687366"/>
            <a:ext cx="2404759" cy="1588378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DB0AB2-9A57-30A2-E1C3-D66F58493CA4}"/>
              </a:ext>
            </a:extLst>
          </p:cNvPr>
          <p:cNvSpPr/>
          <p:nvPr/>
        </p:nvSpPr>
        <p:spPr>
          <a:xfrm>
            <a:off x="6331502" y="1957142"/>
            <a:ext cx="1204580" cy="30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쓰레기 배출량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52D807-1615-601D-7689-1706548CCF45}"/>
              </a:ext>
            </a:extLst>
          </p:cNvPr>
          <p:cNvSpPr/>
          <p:nvPr/>
        </p:nvSpPr>
        <p:spPr>
          <a:xfrm>
            <a:off x="7536082" y="1957142"/>
            <a:ext cx="1204580" cy="309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물 사용량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19091FF-CCE7-195B-7D4E-196BDF8773FB}"/>
              </a:ext>
            </a:extLst>
          </p:cNvPr>
          <p:cNvSpPr/>
          <p:nvPr/>
        </p:nvSpPr>
        <p:spPr>
          <a:xfrm>
            <a:off x="6809012" y="3286515"/>
            <a:ext cx="119325" cy="776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084A95-8F87-2DBD-7D16-8C5BCE7D6D09}"/>
              </a:ext>
            </a:extLst>
          </p:cNvPr>
          <p:cNvSpPr/>
          <p:nvPr/>
        </p:nvSpPr>
        <p:spPr>
          <a:xfrm>
            <a:off x="6809013" y="3812768"/>
            <a:ext cx="117024" cy="2469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8EE8EA6-1840-20E3-0FBF-2D20440FEC78}"/>
              </a:ext>
            </a:extLst>
          </p:cNvPr>
          <p:cNvSpPr/>
          <p:nvPr/>
        </p:nvSpPr>
        <p:spPr>
          <a:xfrm>
            <a:off x="6809011" y="3697711"/>
            <a:ext cx="117024" cy="164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9023A81-4703-77F4-EF8C-D6813389F374}"/>
              </a:ext>
            </a:extLst>
          </p:cNvPr>
          <p:cNvSpPr/>
          <p:nvPr/>
        </p:nvSpPr>
        <p:spPr>
          <a:xfrm>
            <a:off x="6928866" y="5524485"/>
            <a:ext cx="1237662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2022.04.25 (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90FC57-44B0-FA02-27F9-2FDD2487CFDF}"/>
              </a:ext>
            </a:extLst>
          </p:cNvPr>
          <p:cNvSpPr/>
          <p:nvPr/>
        </p:nvSpPr>
        <p:spPr>
          <a:xfrm>
            <a:off x="6239627" y="5255492"/>
            <a:ext cx="2554373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0441CE-75C1-F758-BA35-FA9720F4DB08}"/>
              </a:ext>
            </a:extLst>
          </p:cNvPr>
          <p:cNvSpPr txBox="1"/>
          <p:nvPr/>
        </p:nvSpPr>
        <p:spPr>
          <a:xfrm>
            <a:off x="7140110" y="5237877"/>
            <a:ext cx="812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일별 기록</a:t>
            </a:r>
            <a:endParaRPr kumimoji="1" lang="ko-Kore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47CB60B-AAA8-E4D8-B286-9F281C7C817C}"/>
              </a:ext>
            </a:extLst>
          </p:cNvPr>
          <p:cNvSpPr/>
          <p:nvPr/>
        </p:nvSpPr>
        <p:spPr>
          <a:xfrm rot="16200000">
            <a:off x="7417999" y="4931566"/>
            <a:ext cx="118694" cy="2041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BFF4FF-E548-EA07-97CB-E831E8F05202}"/>
              </a:ext>
            </a:extLst>
          </p:cNvPr>
          <p:cNvSpPr/>
          <p:nvPr/>
        </p:nvSpPr>
        <p:spPr>
          <a:xfrm rot="16200000">
            <a:off x="6885272" y="5455197"/>
            <a:ext cx="118693" cy="993993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DC2DCD8-DFDE-18B3-893F-CB91849B38D1}"/>
              </a:ext>
            </a:extLst>
          </p:cNvPr>
          <p:cNvSpPr/>
          <p:nvPr/>
        </p:nvSpPr>
        <p:spPr>
          <a:xfrm>
            <a:off x="6408474" y="6035602"/>
            <a:ext cx="1549653" cy="52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물 사용량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68L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9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분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20L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0E45AA6-37E4-A5B4-6530-F760E5BC552A}"/>
              </a:ext>
            </a:extLst>
          </p:cNvPr>
          <p:cNvSpPr/>
          <p:nvPr/>
        </p:nvSpPr>
        <p:spPr>
          <a:xfrm>
            <a:off x="7232193" y="5892847"/>
            <a:ext cx="439239" cy="118693"/>
          </a:xfrm>
          <a:prstGeom prst="rect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0" name="표 4">
            <a:extLst>
              <a:ext uri="{FF2B5EF4-FFF2-40B4-BE49-F238E27FC236}">
                <a16:creationId xmlns:a16="http://schemas.microsoft.com/office/drawing/2014/main" id="{DA0C0046-A4E4-2C67-4D0A-80B0387D0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75709"/>
              </p:ext>
            </p:extLst>
          </p:nvPr>
        </p:nvGraphicFramePr>
        <p:xfrm>
          <a:off x="6324906" y="2396780"/>
          <a:ext cx="241575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5252">
                  <a:extLst>
                    <a:ext uri="{9D8B030D-6E8A-4147-A177-3AD203B41FA5}">
                      <a16:colId xmlns:a16="http://schemas.microsoft.com/office/drawing/2014/main" val="216868175"/>
                    </a:ext>
                  </a:extLst>
                </a:gridCol>
                <a:gridCol w="805252">
                  <a:extLst>
                    <a:ext uri="{9D8B030D-6E8A-4147-A177-3AD203B41FA5}">
                      <a16:colId xmlns:a16="http://schemas.microsoft.com/office/drawing/2014/main" val="1699695328"/>
                    </a:ext>
                  </a:extLst>
                </a:gridCol>
                <a:gridCol w="805252">
                  <a:extLst>
                    <a:ext uri="{9D8B030D-6E8A-4147-A177-3AD203B41FA5}">
                      <a16:colId xmlns:a16="http://schemas.microsoft.com/office/drawing/2014/main" val="3901084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80531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5C7DCE-1466-F1A4-DD51-DFB270EE8FD6}"/>
              </a:ext>
            </a:extLst>
          </p:cNvPr>
          <p:cNvSpPr/>
          <p:nvPr/>
        </p:nvSpPr>
        <p:spPr>
          <a:xfrm>
            <a:off x="6247427" y="160170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배출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사용량 통계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50E8103-9CB8-64D6-DDD5-B71134D2B9F6}"/>
              </a:ext>
            </a:extLst>
          </p:cNvPr>
          <p:cNvSpPr/>
          <p:nvPr/>
        </p:nvSpPr>
        <p:spPr>
          <a:xfrm>
            <a:off x="6413138" y="117380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D52426D-C380-417F-BF5C-6C8D05C6FEDC}"/>
              </a:ext>
            </a:extLst>
          </p:cNvPr>
          <p:cNvCxnSpPr>
            <a:cxnSpLocks/>
          </p:cNvCxnSpPr>
          <p:nvPr/>
        </p:nvCxnSpPr>
        <p:spPr>
          <a:xfrm>
            <a:off x="6229950" y="155356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그래픽 93" descr="사용자 단색으로 채워진">
            <a:extLst>
              <a:ext uri="{FF2B5EF4-FFF2-40B4-BE49-F238E27FC236}">
                <a16:creationId xmlns:a16="http://schemas.microsoft.com/office/drawing/2014/main" id="{FF3B052A-1421-0D6A-8C87-6919551D7B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51826" y="1187205"/>
            <a:ext cx="277000" cy="277000"/>
          </a:xfrm>
          <a:prstGeom prst="rect">
            <a:avLst/>
          </a:prstGeom>
        </p:spPr>
      </p:pic>
      <p:sp>
        <p:nvSpPr>
          <p:cNvPr id="95" name="화살표: 갈매기형 수장 94">
            <a:extLst>
              <a:ext uri="{FF2B5EF4-FFF2-40B4-BE49-F238E27FC236}">
                <a16:creationId xmlns:a16="http://schemas.microsoft.com/office/drawing/2014/main" id="{F026F2FD-50EA-14EF-EC04-55133A42F5F6}"/>
              </a:ext>
            </a:extLst>
          </p:cNvPr>
          <p:cNvSpPr/>
          <p:nvPr/>
        </p:nvSpPr>
        <p:spPr>
          <a:xfrm flipH="1">
            <a:off x="6430827" y="127162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6" name="그래픽 95" descr="터치 스크린 단색으로 채워진">
            <a:extLst>
              <a:ext uri="{FF2B5EF4-FFF2-40B4-BE49-F238E27FC236}">
                <a16:creationId xmlns:a16="http://schemas.microsoft.com/office/drawing/2014/main" id="{71D51C56-3CA3-EFFE-61F9-37C42D0BB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699507">
            <a:off x="6343714" y="1144309"/>
            <a:ext cx="673720" cy="673720"/>
          </a:xfrm>
          <a:prstGeom prst="rect">
            <a:avLst/>
          </a:prstGeom>
        </p:spPr>
      </p:pic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720AE931-14CB-6BFE-D52C-8AC336F08068}"/>
              </a:ext>
            </a:extLst>
          </p:cNvPr>
          <p:cNvSpPr/>
          <p:nvPr/>
        </p:nvSpPr>
        <p:spPr>
          <a:xfrm>
            <a:off x="5471304" y="5976708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F112DB3-BC76-7706-637E-7D59BE557F0C}"/>
              </a:ext>
            </a:extLst>
          </p:cNvPr>
          <p:cNvCxnSpPr>
            <a:cxnSpLocks/>
          </p:cNvCxnSpPr>
          <p:nvPr/>
        </p:nvCxnSpPr>
        <p:spPr>
          <a:xfrm flipV="1">
            <a:off x="6319098" y="5507085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4237CEC-2575-6E64-5855-E42F96918A5C}"/>
              </a:ext>
            </a:extLst>
          </p:cNvPr>
          <p:cNvGrpSpPr/>
          <p:nvPr/>
        </p:nvGrpSpPr>
        <p:grpSpPr>
          <a:xfrm>
            <a:off x="6468090" y="4337730"/>
            <a:ext cx="2174373" cy="811816"/>
            <a:chOff x="6468090" y="4337730"/>
            <a:chExt cx="2174373" cy="81181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4D53BC-A54E-8DD9-F82A-E0EC1EB47C8F}"/>
                </a:ext>
              </a:extLst>
            </p:cNvPr>
            <p:cNvSpPr/>
            <p:nvPr/>
          </p:nvSpPr>
          <p:spPr>
            <a:xfrm>
              <a:off x="6468090" y="4337730"/>
              <a:ext cx="2174373" cy="810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순서도: 연결자 55">
              <a:extLst>
                <a:ext uri="{FF2B5EF4-FFF2-40B4-BE49-F238E27FC236}">
                  <a16:creationId xmlns:a16="http://schemas.microsoft.com/office/drawing/2014/main" id="{DD1F918D-1883-FD5D-A406-24AD406D2485}"/>
                </a:ext>
              </a:extLst>
            </p:cNvPr>
            <p:cNvSpPr/>
            <p:nvPr/>
          </p:nvSpPr>
          <p:spPr>
            <a:xfrm>
              <a:off x="7808572" y="4464714"/>
              <a:ext cx="54000" cy="54000"/>
            </a:xfrm>
            <a:prstGeom prst="flowChartConnector">
              <a:avLst/>
            </a:prstGeom>
            <a:solidFill>
              <a:srgbClr val="81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BFDEF546-A15A-B2C2-DCDB-D673546A5BBE}"/>
                </a:ext>
              </a:extLst>
            </p:cNvPr>
            <p:cNvSpPr/>
            <p:nvPr/>
          </p:nvSpPr>
          <p:spPr>
            <a:xfrm>
              <a:off x="6617727" y="4464714"/>
              <a:ext cx="54000" cy="54000"/>
            </a:xfrm>
            <a:prstGeom prst="flowChartConnector">
              <a:avLst/>
            </a:prstGeom>
            <a:solidFill>
              <a:srgbClr val="CAE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006A64-A5BF-B28D-422B-F1F81B46F94F}"/>
                </a:ext>
              </a:extLst>
            </p:cNvPr>
            <p:cNvSpPr/>
            <p:nvPr/>
          </p:nvSpPr>
          <p:spPr>
            <a:xfrm>
              <a:off x="7850568" y="4347881"/>
              <a:ext cx="721355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손 씻기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1B775B2-E97D-A89D-043D-FBDAB7C6722A}"/>
                </a:ext>
              </a:extLst>
            </p:cNvPr>
            <p:cNvSpPr/>
            <p:nvPr/>
          </p:nvSpPr>
          <p:spPr>
            <a:xfrm>
              <a:off x="6685427" y="4349330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양치</a:t>
              </a:r>
            </a:p>
          </p:txBody>
        </p:sp>
        <p:sp>
          <p:nvSpPr>
            <p:cNvPr id="98" name="순서도: 연결자 97">
              <a:extLst>
                <a:ext uri="{FF2B5EF4-FFF2-40B4-BE49-F238E27FC236}">
                  <a16:creationId xmlns:a16="http://schemas.microsoft.com/office/drawing/2014/main" id="{C2F19F38-E98D-A774-AC49-E101FD49440E}"/>
                </a:ext>
              </a:extLst>
            </p:cNvPr>
            <p:cNvSpPr/>
            <p:nvPr/>
          </p:nvSpPr>
          <p:spPr>
            <a:xfrm>
              <a:off x="7801137" y="4739141"/>
              <a:ext cx="54000" cy="54000"/>
            </a:xfrm>
            <a:prstGeom prst="flowChartConnector">
              <a:avLst/>
            </a:prstGeom>
            <a:solidFill>
              <a:srgbClr val="87B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연결자 98">
              <a:extLst>
                <a:ext uri="{FF2B5EF4-FFF2-40B4-BE49-F238E27FC236}">
                  <a16:creationId xmlns:a16="http://schemas.microsoft.com/office/drawing/2014/main" id="{8472D9E3-2FAC-C966-C109-287F137BC5A6}"/>
                </a:ext>
              </a:extLst>
            </p:cNvPr>
            <p:cNvSpPr/>
            <p:nvPr/>
          </p:nvSpPr>
          <p:spPr>
            <a:xfrm>
              <a:off x="6610292" y="4739141"/>
              <a:ext cx="54000" cy="54000"/>
            </a:xfrm>
            <a:prstGeom prst="flowChartConnector">
              <a:avLst/>
            </a:prstGeom>
            <a:solidFill>
              <a:srgbClr val="12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B42D39C-CAEC-47EA-2FB0-2234B59CA702}"/>
                </a:ext>
              </a:extLst>
            </p:cNvPr>
            <p:cNvSpPr/>
            <p:nvPr/>
          </p:nvSpPr>
          <p:spPr>
            <a:xfrm>
              <a:off x="7843133" y="4622308"/>
              <a:ext cx="739391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설거지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4392889-3AEE-A163-E354-FE2AD2FA9D3C}"/>
                </a:ext>
              </a:extLst>
            </p:cNvPr>
            <p:cNvSpPr/>
            <p:nvPr/>
          </p:nvSpPr>
          <p:spPr>
            <a:xfrm>
              <a:off x="6677992" y="4623757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세수</a:t>
              </a:r>
            </a:p>
          </p:txBody>
        </p:sp>
        <p:sp>
          <p:nvSpPr>
            <p:cNvPr id="102" name="순서도: 연결자 101">
              <a:extLst>
                <a:ext uri="{FF2B5EF4-FFF2-40B4-BE49-F238E27FC236}">
                  <a16:creationId xmlns:a16="http://schemas.microsoft.com/office/drawing/2014/main" id="{C59DE8B6-BB14-8571-358D-A2919177180E}"/>
                </a:ext>
              </a:extLst>
            </p:cNvPr>
            <p:cNvSpPr/>
            <p:nvPr/>
          </p:nvSpPr>
          <p:spPr>
            <a:xfrm>
              <a:off x="7801137" y="5000819"/>
              <a:ext cx="54000" cy="54000"/>
            </a:xfrm>
            <a:prstGeom prst="flowChartConnector">
              <a:avLst/>
            </a:prstGeom>
            <a:solidFill>
              <a:srgbClr val="B7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순서도: 연결자 102">
              <a:extLst>
                <a:ext uri="{FF2B5EF4-FFF2-40B4-BE49-F238E27FC236}">
                  <a16:creationId xmlns:a16="http://schemas.microsoft.com/office/drawing/2014/main" id="{0F9050D1-3685-7900-4499-6B0CB5FA3867}"/>
                </a:ext>
              </a:extLst>
            </p:cNvPr>
            <p:cNvSpPr/>
            <p:nvPr/>
          </p:nvSpPr>
          <p:spPr>
            <a:xfrm>
              <a:off x="6610292" y="5000819"/>
              <a:ext cx="54000" cy="54000"/>
            </a:xfrm>
            <a:prstGeom prst="flowChartConnector">
              <a:avLst/>
            </a:prstGeom>
            <a:solidFill>
              <a:srgbClr val="0B4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E0D489E-1ED7-065D-ABB1-8A48027109B4}"/>
                </a:ext>
              </a:extLst>
            </p:cNvPr>
            <p:cNvSpPr/>
            <p:nvPr/>
          </p:nvSpPr>
          <p:spPr>
            <a:xfrm>
              <a:off x="7843133" y="4883986"/>
              <a:ext cx="774274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기타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82F1DD3-93DC-D7E2-5E71-F00C09507F1B}"/>
                </a:ext>
              </a:extLst>
            </p:cNvPr>
            <p:cNvSpPr/>
            <p:nvPr/>
          </p:nvSpPr>
          <p:spPr>
            <a:xfrm>
              <a:off x="6677992" y="4885435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샤워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71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7A75453-F289-3EC7-9B1D-BD8C75F9B637}"/>
              </a:ext>
            </a:extLst>
          </p:cNvPr>
          <p:cNvSpPr/>
          <p:nvPr/>
        </p:nvSpPr>
        <p:spPr>
          <a:xfrm>
            <a:off x="3429403" y="4214087"/>
            <a:ext cx="2545012" cy="700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434D4BF-122E-4841-B7F9-71458729F2CC}"/>
              </a:ext>
            </a:extLst>
          </p:cNvPr>
          <p:cNvSpPr>
            <a:spLocks noChangeAspect="1"/>
          </p:cNvSpPr>
          <p:nvPr/>
        </p:nvSpPr>
        <p:spPr>
          <a:xfrm>
            <a:off x="6244593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6FA113-21AE-4E2B-93FE-08256AABD897}"/>
              </a:ext>
            </a:extLst>
          </p:cNvPr>
          <p:cNvSpPr>
            <a:spLocks noChangeAspect="1"/>
          </p:cNvSpPr>
          <p:nvPr/>
        </p:nvSpPr>
        <p:spPr>
          <a:xfrm>
            <a:off x="9071112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90FC35-1CF9-48B8-8E28-148253F05574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51E96D-E3A2-4B0C-A550-7362C65D065E}"/>
              </a:ext>
            </a:extLst>
          </p:cNvPr>
          <p:cNvSpPr/>
          <p:nvPr/>
        </p:nvSpPr>
        <p:spPr>
          <a:xfrm>
            <a:off x="304800" y="201336"/>
            <a:ext cx="6709317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5.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90329B-546A-4DF4-95B3-3E49AD130D5E}"/>
              </a:ext>
            </a:extLst>
          </p:cNvPr>
          <p:cNvSpPr/>
          <p:nvPr/>
        </p:nvSpPr>
        <p:spPr>
          <a:xfrm>
            <a:off x="1346610" y="1935007"/>
            <a:ext cx="1793028" cy="15228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AB020E-D031-4946-9B93-DC96F412ECA8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사용자 단색으로 채워진">
            <a:extLst>
              <a:ext uri="{FF2B5EF4-FFF2-40B4-BE49-F238E27FC236}">
                <a16:creationId xmlns:a16="http://schemas.microsoft.com/office/drawing/2014/main" id="{993A99F8-8688-4CE6-A384-F96ACC1B9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3915" y="1187205"/>
            <a:ext cx="277000" cy="277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5790BF-E6EA-4D09-8FD1-CD6DF0BB9F59}"/>
              </a:ext>
            </a:extLst>
          </p:cNvPr>
          <p:cNvSpPr/>
          <p:nvPr/>
        </p:nvSpPr>
        <p:spPr>
          <a:xfrm>
            <a:off x="748680" y="1193208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669DBC-872A-4464-B417-19B2D87A3CD9}"/>
              </a:ext>
            </a:extLst>
          </p:cNvPr>
          <p:cNvSpPr/>
          <p:nvPr/>
        </p:nvSpPr>
        <p:spPr>
          <a:xfrm>
            <a:off x="567299" y="1929301"/>
            <a:ext cx="897880" cy="1528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A1E93-0178-48B9-9E4A-B613527391F2}"/>
              </a:ext>
            </a:extLst>
          </p:cNvPr>
          <p:cNvSpPr txBox="1"/>
          <p:nvPr/>
        </p:nvSpPr>
        <p:spPr>
          <a:xfrm>
            <a:off x="1145401" y="2205822"/>
            <a:ext cx="1994237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환경 보호 실천 </a:t>
            </a:r>
            <a:r>
              <a:rPr lang="en-US" altLang="ko-KR" sz="1200" b="1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TIP</a:t>
            </a:r>
            <a:r>
              <a:rPr lang="ko-KR" altLang="en-US" sz="1200" b="1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</a:t>
            </a:r>
            <a:endParaRPr lang="en-US" altLang="ko-KR" sz="1200" b="1" dirty="0">
              <a:solidFill>
                <a:schemeClr val="bg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ex) </a:t>
            </a:r>
            <a:r>
              <a:rPr lang="ko-KR" altLang="en-US" sz="1200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설거지를 할 때는 먼저 거품을 묻힌 후 마지막에 물을 틀어 </a:t>
            </a:r>
            <a:r>
              <a:rPr lang="ko-KR" altLang="en-US" sz="1200" dirty="0" err="1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행궈내요</a:t>
            </a:r>
            <a:endParaRPr lang="en-US" altLang="ko-KR" sz="1200" dirty="0">
              <a:solidFill>
                <a:schemeClr val="bg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16" name="그래픽 15" descr="전구 단색으로 채워진">
            <a:extLst>
              <a:ext uri="{FF2B5EF4-FFF2-40B4-BE49-F238E27FC236}">
                <a16:creationId xmlns:a16="http://schemas.microsoft.com/office/drawing/2014/main" id="{9697E0FD-5100-4A40-9F81-16484CABB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299" y="2327006"/>
            <a:ext cx="690490" cy="690490"/>
          </a:xfrm>
          <a:prstGeom prst="rect">
            <a:avLst/>
          </a:prstGeom>
        </p:spPr>
      </p:pic>
      <p:pic>
        <p:nvPicPr>
          <p:cNvPr id="18" name="그래픽 17" descr="터치 스크린 단색으로 채워진">
            <a:extLst>
              <a:ext uri="{FF2B5EF4-FFF2-40B4-BE49-F238E27FC236}">
                <a16:creationId xmlns:a16="http://schemas.microsoft.com/office/drawing/2014/main" id="{1A84F0A4-1ABD-4CEC-9592-9C47A574CF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699507">
            <a:off x="2743407" y="1154990"/>
            <a:ext cx="673720" cy="673720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7F9C3C78-0013-EDF6-540A-82CB77310302}"/>
              </a:ext>
            </a:extLst>
          </p:cNvPr>
          <p:cNvSpPr>
            <a:spLocks noChangeAspect="1"/>
          </p:cNvSpPr>
          <p:nvPr/>
        </p:nvSpPr>
        <p:spPr>
          <a:xfrm>
            <a:off x="342356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BCEBCE7-DE07-B724-A14E-F89D62704667}"/>
              </a:ext>
            </a:extLst>
          </p:cNvPr>
          <p:cNvSpPr/>
          <p:nvPr/>
        </p:nvSpPr>
        <p:spPr>
          <a:xfrm>
            <a:off x="3429403" y="1095927"/>
            <a:ext cx="2550850" cy="2388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0CEF90B-4FEC-7A59-222C-3D891DCDC44D}"/>
              </a:ext>
            </a:extLst>
          </p:cNvPr>
          <p:cNvSpPr/>
          <p:nvPr/>
        </p:nvSpPr>
        <p:spPr>
          <a:xfrm>
            <a:off x="3551943" y="3250896"/>
            <a:ext cx="2305422" cy="4379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눈송이님의</a:t>
            </a:r>
            <a:r>
              <a:rPr lang="ko-KR" altLang="en-US" sz="11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햇살은 </a:t>
            </a:r>
            <a:r>
              <a:rPr lang="en-US" altLang="ko-KR" sz="11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30 </a:t>
            </a:r>
            <a:r>
              <a:rPr lang="ko-KR" altLang="en-US" sz="11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밝기</a:t>
            </a:r>
            <a:r>
              <a:rPr lang="en-US" altLang="ko-KR" sz="11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입니다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0DFFF2A-9852-B1F8-C948-97F76961E1EB}"/>
              </a:ext>
            </a:extLst>
          </p:cNvPr>
          <p:cNvSpPr/>
          <p:nvPr/>
        </p:nvSpPr>
        <p:spPr>
          <a:xfrm>
            <a:off x="718246" y="3870192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오늘의 쓰레기 배출 기록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B03CD77-7A7C-B4D2-3A94-91B3BD8AF660}"/>
              </a:ext>
            </a:extLst>
          </p:cNvPr>
          <p:cNvSpPr/>
          <p:nvPr/>
        </p:nvSpPr>
        <p:spPr>
          <a:xfrm>
            <a:off x="718246" y="4483443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오늘의 물 사용 기록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4E32BB4-D9CD-3784-5FE8-B952204EB92C}"/>
              </a:ext>
            </a:extLst>
          </p:cNvPr>
          <p:cNvSpPr/>
          <p:nvPr/>
        </p:nvSpPr>
        <p:spPr>
          <a:xfrm>
            <a:off x="718246" y="5096694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배출</a:t>
            </a:r>
            <a:r>
              <a:rPr kumimoji="1" lang="en-US" altLang="ko-KR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/</a:t>
            </a:r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사용량 통계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03F3A7A-61D0-6D8A-225A-067838CD61A8}"/>
              </a:ext>
            </a:extLst>
          </p:cNvPr>
          <p:cNvSpPr/>
          <p:nvPr/>
        </p:nvSpPr>
        <p:spPr>
          <a:xfrm>
            <a:off x="718246" y="5709945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샤워 타이머 게임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54A1D6-C08C-4874-6B15-3A29402132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44" b="90056" l="9941" r="89911">
                        <a14:foregroundMark x1="48961" y1="57877" x2="54154" y2="72961"/>
                        <a14:foregroundMark x1="49110" y1="62458" x2="47923" y2="87486"/>
                        <a14:foregroundMark x1="47923" y1="87486" x2="49110" y2="90056"/>
                        <a14:foregroundMark x1="54896" y1="62905" x2="46439" y2="66369"/>
                        <a14:foregroundMark x1="54154" y1="61229" x2="46142" y2="65698"/>
                        <a14:foregroundMark x1="46142" y1="65698" x2="48220" y2="66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6715" y="4302621"/>
            <a:ext cx="388016" cy="51524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26F04D93-F9FF-46FC-D40A-CBEF1A46E16A}"/>
              </a:ext>
            </a:extLst>
          </p:cNvPr>
          <p:cNvSpPr/>
          <p:nvPr/>
        </p:nvSpPr>
        <p:spPr>
          <a:xfrm>
            <a:off x="3558648" y="1764524"/>
            <a:ext cx="2298717" cy="692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레벨 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3</a:t>
            </a:r>
          </a:p>
          <a:p>
            <a:pPr algn="ctr"/>
            <a:r>
              <a:rPr lang="ko-KR" altLang="en-US" sz="11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포인트를 모으면 나무가 성장해요</a:t>
            </a:r>
            <a:r>
              <a:rPr lang="en-US" altLang="ko-KR" sz="11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!</a:t>
            </a:r>
            <a:endParaRPr lang="ko-KR" altLang="en-US" sz="11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C07092-D685-3AA4-94A9-B866C18F0FB5}"/>
              </a:ext>
            </a:extLst>
          </p:cNvPr>
          <p:cNvSpPr/>
          <p:nvPr/>
        </p:nvSpPr>
        <p:spPr>
          <a:xfrm>
            <a:off x="3520778" y="4429763"/>
            <a:ext cx="551828" cy="2812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레벨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BC216D8-6DB8-2EB8-7538-CF8900F06025}"/>
              </a:ext>
            </a:extLst>
          </p:cNvPr>
          <p:cNvSpPr/>
          <p:nvPr/>
        </p:nvSpPr>
        <p:spPr>
          <a:xfrm>
            <a:off x="3860801" y="3869450"/>
            <a:ext cx="551828" cy="2812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레벨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F395AFD-C3D6-D57B-956E-3F1071609598}"/>
              </a:ext>
            </a:extLst>
          </p:cNvPr>
          <p:cNvSpPr/>
          <p:nvPr/>
        </p:nvSpPr>
        <p:spPr>
          <a:xfrm>
            <a:off x="4849865" y="3869450"/>
            <a:ext cx="757670" cy="2812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달성 조건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F49A24E-C259-2214-6C69-E83651530CC2}"/>
              </a:ext>
            </a:extLst>
          </p:cNvPr>
          <p:cNvSpPr/>
          <p:nvPr/>
        </p:nvSpPr>
        <p:spPr>
          <a:xfrm>
            <a:off x="5002265" y="4429762"/>
            <a:ext cx="757670" cy="2812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없음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23A8D00-52A8-A1E0-BF59-8003E72D8980}"/>
              </a:ext>
            </a:extLst>
          </p:cNvPr>
          <p:cNvSpPr/>
          <p:nvPr/>
        </p:nvSpPr>
        <p:spPr>
          <a:xfrm>
            <a:off x="3419976" y="4915047"/>
            <a:ext cx="2545012" cy="70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C275893-C65D-E10A-ECED-A50829E8217D}"/>
              </a:ext>
            </a:extLst>
          </p:cNvPr>
          <p:cNvSpPr/>
          <p:nvPr/>
        </p:nvSpPr>
        <p:spPr>
          <a:xfrm>
            <a:off x="3511351" y="5130723"/>
            <a:ext cx="551828" cy="2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레벨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7FCC506-F45D-DE61-7F87-D1E3E1C4629D}"/>
              </a:ext>
            </a:extLst>
          </p:cNvPr>
          <p:cNvSpPr/>
          <p:nvPr/>
        </p:nvSpPr>
        <p:spPr>
          <a:xfrm>
            <a:off x="4992838" y="5130722"/>
            <a:ext cx="757670" cy="2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30 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밝기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07938DF-1186-33E2-9BC3-B11684041BF4}"/>
              </a:ext>
            </a:extLst>
          </p:cNvPr>
          <p:cNvSpPr/>
          <p:nvPr/>
        </p:nvSpPr>
        <p:spPr>
          <a:xfrm>
            <a:off x="3429403" y="5622917"/>
            <a:ext cx="2545012" cy="700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FB774CB-D274-F407-7989-8A8B407FEAB1}"/>
              </a:ext>
            </a:extLst>
          </p:cNvPr>
          <p:cNvSpPr/>
          <p:nvPr/>
        </p:nvSpPr>
        <p:spPr>
          <a:xfrm>
            <a:off x="3520778" y="5838593"/>
            <a:ext cx="551828" cy="2812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레벨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DFF046-E990-AB15-FBB6-4BFB32894845}"/>
              </a:ext>
            </a:extLst>
          </p:cNvPr>
          <p:cNvSpPr/>
          <p:nvPr/>
        </p:nvSpPr>
        <p:spPr>
          <a:xfrm>
            <a:off x="5002265" y="5838592"/>
            <a:ext cx="757670" cy="2812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50 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밝기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777E31-6FF5-5EC0-7008-6766B75C52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07" b="93529" l="9215" r="89728">
                        <a14:foregroundMark x1="13142" y1="20801" x2="9215" y2="18182"/>
                        <a14:foregroundMark x1="43807" y1="89214" x2="46224" y2="93529"/>
                        <a14:foregroundMark x1="75982" y1="26040" x2="69637" y2="37750"/>
                        <a14:foregroundMark x1="73565" y1="35285" x2="67221" y2="31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0965" y="5090350"/>
            <a:ext cx="387535" cy="3799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9469376-212B-3A36-8D6C-3C3F3AFEBB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594" b="96283" l="8453" r="92026">
                        <a14:foregroundMark x1="43062" y1="7559" x2="52472" y2="26766"/>
                        <a14:foregroundMark x1="55183" y1="23544" x2="43700" y2="18959"/>
                        <a14:foregroundMark x1="43700" y1="18959" x2="43700" y2="18711"/>
                        <a14:foregroundMark x1="42105" y1="7311" x2="39553" y2="3841"/>
                        <a14:foregroundMark x1="11643" y1="56753" x2="8612" y2="55390"/>
                        <a14:foregroundMark x1="36523" y1="89219" x2="37161" y2="91574"/>
                        <a14:foregroundMark x1="86603" y1="62577" x2="92026" y2="61834"/>
                        <a14:foregroundMark x1="39075" y1="94424" x2="40670" y2="962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5422" y="5724628"/>
            <a:ext cx="395641" cy="50922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94C2151-07C0-CD02-7214-1E28C3B723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07" b="93529" l="9215" r="89728">
                        <a14:foregroundMark x1="13142" y1="20801" x2="9215" y2="18182"/>
                        <a14:foregroundMark x1="43807" y1="89214" x2="46224" y2="93529"/>
                        <a14:foregroundMark x1="75982" y1="26040" x2="69637" y2="37750"/>
                        <a14:foregroundMark x1="73565" y1="35285" x2="67221" y2="31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8388" y="2492478"/>
            <a:ext cx="563877" cy="552804"/>
          </a:xfrm>
          <a:prstGeom prst="rect">
            <a:avLst/>
          </a:prstGeom>
        </p:spPr>
      </p:pic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65E4570D-2C00-DC1F-1E8C-70421F0A0CCA}"/>
              </a:ext>
            </a:extLst>
          </p:cNvPr>
          <p:cNvSpPr/>
          <p:nvPr/>
        </p:nvSpPr>
        <p:spPr>
          <a:xfrm flipH="1">
            <a:off x="3608800" y="127162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076A3C-647D-705C-E56B-1ABA6CFFA2BE}"/>
              </a:ext>
            </a:extLst>
          </p:cNvPr>
          <p:cNvSpPr/>
          <p:nvPr/>
        </p:nvSpPr>
        <p:spPr>
          <a:xfrm>
            <a:off x="3564930" y="118236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69316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029CEB6-94AE-6C45-A0C3-2A0F84867294}"/>
              </a:ext>
            </a:extLst>
          </p:cNvPr>
          <p:cNvSpPr/>
          <p:nvPr/>
        </p:nvSpPr>
        <p:spPr>
          <a:xfrm>
            <a:off x="185195" y="171450"/>
            <a:ext cx="11852475" cy="6515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FF54B0-585A-C04B-BAFC-54A3F04C27BD}"/>
              </a:ext>
            </a:extLst>
          </p:cNvPr>
          <p:cNvSpPr/>
          <p:nvPr/>
        </p:nvSpPr>
        <p:spPr>
          <a:xfrm>
            <a:off x="2041002" y="789919"/>
            <a:ext cx="8109995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일정</a:t>
            </a:r>
            <a:endParaRPr lang="en-US" altLang="ko-KR" sz="2800" b="1" dirty="0"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862D76-57D1-3541-8920-1B1614BA4A31}"/>
              </a:ext>
            </a:extLst>
          </p:cNvPr>
          <p:cNvSpPr/>
          <p:nvPr/>
        </p:nvSpPr>
        <p:spPr>
          <a:xfrm>
            <a:off x="1282069" y="1980119"/>
            <a:ext cx="4659601" cy="4210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5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주차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trike="sngStrike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lang="ko-KR" altLang="en-US" sz="1400" strike="sngStrike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앱 개발 학습</a:t>
            </a:r>
            <a:r>
              <a:rPr lang="en-US" altLang="ko-KR" sz="1400" strike="sngStrike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2</a:t>
            </a:r>
            <a:endParaRPr lang="ko-KR" altLang="en-US" sz="1400" strike="sngStrike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trike="sngStrike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UIUX </a:t>
            </a:r>
            <a:r>
              <a:rPr lang="ko-KR" altLang="en-US" sz="1400" strike="sngStrike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완성</a:t>
            </a:r>
          </a:p>
          <a:p>
            <a:pPr algn="ctr">
              <a:lnSpc>
                <a:spcPct val="120000"/>
              </a:lnSpc>
            </a:pPr>
            <a:endParaRPr lang="ko-KR" altLang="en-US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6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주차</a:t>
            </a: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기본 레이아웃</a:t>
            </a: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(</a:t>
            </a:r>
            <a:r>
              <a:rPr lang="ko-KR" altLang="en-US" sz="1400" dirty="0" err="1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메인화면</a:t>
            </a: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버튼 동작 페이지</a:t>
            </a: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)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구현</a:t>
            </a:r>
          </a:p>
          <a:p>
            <a:pPr algn="ctr">
              <a:lnSpc>
                <a:spcPct val="120000"/>
              </a:lnSpc>
            </a:pPr>
            <a:endParaRPr lang="ko-KR" altLang="en-US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7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주차</a:t>
            </a: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marL="285750" indent="-285750" algn="ctr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기본 레이아웃 구현 완성</a:t>
            </a: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marL="285750" indent="-285750" algn="ctr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기능</a:t>
            </a: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2)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샤워 시 물 사용 타이머 기능 개발</a:t>
            </a: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8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주차</a:t>
            </a: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marL="285750" indent="-285750" algn="ctr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중간 개발 과정 발표</a:t>
            </a: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marL="285750" indent="-285750" algn="ctr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UI 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디자인 구현 완성</a:t>
            </a: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marL="285750" indent="-285750" algn="ctr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기능</a:t>
            </a: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2)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샤워 시 물 사용 타이머 기능 개발 완성</a:t>
            </a:r>
          </a:p>
          <a:p>
            <a:pPr algn="ctr">
              <a:lnSpc>
                <a:spcPct val="120000"/>
              </a:lnSpc>
            </a:pP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C9D1A9-29E8-C941-9573-DE4974D28106}"/>
              </a:ext>
            </a:extLst>
          </p:cNvPr>
          <p:cNvSpPr/>
          <p:nvPr/>
        </p:nvSpPr>
        <p:spPr>
          <a:xfrm>
            <a:off x="5941670" y="1885198"/>
            <a:ext cx="6096000" cy="39528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9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주차</a:t>
            </a: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기능</a:t>
            </a: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2)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샤워 시 물 사용 타이머 기능 개발</a:t>
            </a: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endParaRPr lang="ko-KR" altLang="en-US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10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주차</a:t>
            </a:r>
          </a:p>
          <a:p>
            <a:pPr marL="285750" indent="-285750" algn="ctr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기능</a:t>
            </a: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1) 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쓰레기 배출 기록 기능 개발 </a:t>
            </a:r>
          </a:p>
          <a:p>
            <a:pPr marL="285750" indent="-285750" algn="ctr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중간 개발 수정 및 보완</a:t>
            </a: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endParaRPr lang="ko-KR" altLang="en-US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11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주차</a:t>
            </a: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기능</a:t>
            </a: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3) 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배출량  기록 통계 개발</a:t>
            </a: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12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주차</a:t>
            </a: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13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주차</a:t>
            </a: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기능</a:t>
            </a: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3) 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배출량  기록 통계 개발 완성</a:t>
            </a: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14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주차 </a:t>
            </a: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15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주차</a:t>
            </a:r>
            <a:endParaRPr lang="en-US" altLang="ko-KR" sz="1400" dirty="0"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lang="ko-KR" altLang="en-US" sz="1400" dirty="0"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중간 개발 과정 발표 이후 계획 수정</a:t>
            </a:r>
            <a:endParaRPr lang="ko-Kore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A8123F-99F5-4E85-BA85-FDAC9EAE9B14}"/>
              </a:ext>
            </a:extLst>
          </p:cNvPr>
          <p:cNvCxnSpPr/>
          <p:nvPr/>
        </p:nvCxnSpPr>
        <p:spPr>
          <a:xfrm flipV="1">
            <a:off x="5545394" y="2344994"/>
            <a:ext cx="2050025" cy="108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258A116-BFCA-4BFA-A63E-748656DF7B98}"/>
              </a:ext>
            </a:extLst>
          </p:cNvPr>
          <p:cNvCxnSpPr>
            <a:cxnSpLocks/>
          </p:cNvCxnSpPr>
          <p:nvPr/>
        </p:nvCxnSpPr>
        <p:spPr>
          <a:xfrm flipV="1">
            <a:off x="5312933" y="3429000"/>
            <a:ext cx="2050025" cy="97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9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B434D4BF-122E-4841-B7F9-71458729F2CC}"/>
              </a:ext>
            </a:extLst>
          </p:cNvPr>
          <p:cNvSpPr>
            <a:spLocks noChangeAspect="1"/>
          </p:cNvSpPr>
          <p:nvPr/>
        </p:nvSpPr>
        <p:spPr>
          <a:xfrm>
            <a:off x="6244593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6FA113-21AE-4E2B-93FE-08256AABD897}"/>
              </a:ext>
            </a:extLst>
          </p:cNvPr>
          <p:cNvSpPr>
            <a:spLocks noChangeAspect="1"/>
          </p:cNvSpPr>
          <p:nvPr/>
        </p:nvSpPr>
        <p:spPr>
          <a:xfrm>
            <a:off x="9071112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90FC35-1CF9-48B8-8E28-148253F05574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E520944-AC5C-49E1-BDAA-A24FC461C236}"/>
              </a:ext>
            </a:extLst>
          </p:cNvPr>
          <p:cNvSpPr>
            <a:spLocks noChangeAspect="1"/>
          </p:cNvSpPr>
          <p:nvPr/>
        </p:nvSpPr>
        <p:spPr>
          <a:xfrm>
            <a:off x="3418074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51E96D-E3A2-4B0C-A550-7362C65D065E}"/>
              </a:ext>
            </a:extLst>
          </p:cNvPr>
          <p:cNvSpPr/>
          <p:nvPr/>
        </p:nvSpPr>
        <p:spPr>
          <a:xfrm>
            <a:off x="304800" y="201336"/>
            <a:ext cx="6709317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. </a:t>
            </a:r>
            <a:endParaRPr lang="ko-KR" altLang="en-US" sz="2800" b="1" dirty="0"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08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42AEB8-BBD4-4ED0-AA2E-6DCECB2E1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24"/>
          <a:stretch/>
        </p:blipFill>
        <p:spPr>
          <a:xfrm>
            <a:off x="6336355" y="2687366"/>
            <a:ext cx="2404759" cy="158837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A660C3-C502-4A1D-A7D9-536F4947856A}"/>
              </a:ext>
            </a:extLst>
          </p:cNvPr>
          <p:cNvSpPr/>
          <p:nvPr/>
        </p:nvSpPr>
        <p:spPr>
          <a:xfrm>
            <a:off x="304800" y="201336"/>
            <a:ext cx="6709317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쓰레기 배출량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/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물 사용량 통계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613BE90-E485-4A28-9CFE-D6244A7BA2A1}"/>
              </a:ext>
            </a:extLst>
          </p:cNvPr>
          <p:cNvSpPr>
            <a:spLocks noChangeAspect="1"/>
          </p:cNvSpPr>
          <p:nvPr/>
        </p:nvSpPr>
        <p:spPr>
          <a:xfrm>
            <a:off x="9071112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31341A6-F719-4B7F-AB74-13F0BC565C90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3235086-D43D-452A-8297-D972B5327014}"/>
              </a:ext>
            </a:extLst>
          </p:cNvPr>
          <p:cNvSpPr/>
          <p:nvPr/>
        </p:nvSpPr>
        <p:spPr>
          <a:xfrm>
            <a:off x="668064" y="1961549"/>
            <a:ext cx="1204580" cy="30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쓰레기 배출량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59E88A-2551-4E69-B9FD-B51C0D9C1892}"/>
              </a:ext>
            </a:extLst>
          </p:cNvPr>
          <p:cNvSpPr/>
          <p:nvPr/>
        </p:nvSpPr>
        <p:spPr>
          <a:xfrm>
            <a:off x="1879240" y="1963393"/>
            <a:ext cx="1204580" cy="30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물 사용량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4F2C2D5-E7D6-4A2D-A70F-E19F40EF8367}"/>
              </a:ext>
            </a:extLst>
          </p:cNvPr>
          <p:cNvSpPr/>
          <p:nvPr/>
        </p:nvSpPr>
        <p:spPr>
          <a:xfrm>
            <a:off x="940102" y="3160518"/>
            <a:ext cx="150471" cy="559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B183942-D92B-4ABB-A836-F657B302A12B}"/>
              </a:ext>
            </a:extLst>
          </p:cNvPr>
          <p:cNvSpPr/>
          <p:nvPr/>
        </p:nvSpPr>
        <p:spPr>
          <a:xfrm>
            <a:off x="1229469" y="2829890"/>
            <a:ext cx="150471" cy="8900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F06D03D-39DB-4DE4-99B0-5057946998B1}"/>
              </a:ext>
            </a:extLst>
          </p:cNvPr>
          <p:cNvSpPr/>
          <p:nvPr/>
        </p:nvSpPr>
        <p:spPr>
          <a:xfrm>
            <a:off x="1518836" y="2996508"/>
            <a:ext cx="150471" cy="723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5F3D29-2987-4367-B120-A6478307530A}"/>
              </a:ext>
            </a:extLst>
          </p:cNvPr>
          <p:cNvSpPr/>
          <p:nvPr/>
        </p:nvSpPr>
        <p:spPr>
          <a:xfrm>
            <a:off x="1789874" y="2996508"/>
            <a:ext cx="150471" cy="723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AB93CD-3B95-4492-9BE5-F91E629439B7}"/>
              </a:ext>
            </a:extLst>
          </p:cNvPr>
          <p:cNvSpPr/>
          <p:nvPr/>
        </p:nvSpPr>
        <p:spPr>
          <a:xfrm>
            <a:off x="2077318" y="3160518"/>
            <a:ext cx="150471" cy="5593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B2C3B1-89BD-43D1-A38C-5B5B44C87B63}"/>
              </a:ext>
            </a:extLst>
          </p:cNvPr>
          <p:cNvSpPr/>
          <p:nvPr/>
        </p:nvSpPr>
        <p:spPr>
          <a:xfrm>
            <a:off x="2366685" y="2829890"/>
            <a:ext cx="150471" cy="8900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1B0425-D232-4702-8FB6-EF8959A3ED83}"/>
              </a:ext>
            </a:extLst>
          </p:cNvPr>
          <p:cNvSpPr/>
          <p:nvPr/>
        </p:nvSpPr>
        <p:spPr>
          <a:xfrm>
            <a:off x="2656052" y="2996508"/>
            <a:ext cx="150471" cy="723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6E2448-844F-4A57-8280-C8F1371DC30B}"/>
              </a:ext>
            </a:extLst>
          </p:cNvPr>
          <p:cNvSpPr/>
          <p:nvPr/>
        </p:nvSpPr>
        <p:spPr>
          <a:xfrm>
            <a:off x="829602" y="4074574"/>
            <a:ext cx="371470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3A4C39-A754-4D23-A5DC-CD8BE7362DA6}"/>
              </a:ext>
            </a:extLst>
          </p:cNvPr>
          <p:cNvSpPr/>
          <p:nvPr/>
        </p:nvSpPr>
        <p:spPr>
          <a:xfrm>
            <a:off x="1130544" y="4074574"/>
            <a:ext cx="371470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B4A68C6-7EEA-48DD-B7CD-43BB43A5F475}"/>
              </a:ext>
            </a:extLst>
          </p:cNvPr>
          <p:cNvSpPr/>
          <p:nvPr/>
        </p:nvSpPr>
        <p:spPr>
          <a:xfrm>
            <a:off x="1408336" y="4074574"/>
            <a:ext cx="371470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화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5A7416B-C9AC-4EF3-8BD1-613FBDC8F4E7}"/>
              </a:ext>
            </a:extLst>
          </p:cNvPr>
          <p:cNvSpPr/>
          <p:nvPr/>
        </p:nvSpPr>
        <p:spPr>
          <a:xfrm>
            <a:off x="1686128" y="4074574"/>
            <a:ext cx="371470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수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8391169-547E-45AB-B787-E16815C5EF66}"/>
              </a:ext>
            </a:extLst>
          </p:cNvPr>
          <p:cNvSpPr/>
          <p:nvPr/>
        </p:nvSpPr>
        <p:spPr>
          <a:xfrm>
            <a:off x="1965075" y="4074574"/>
            <a:ext cx="371470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D8EFDAC-E4C1-4A15-97DF-9470C14F1BFB}"/>
              </a:ext>
            </a:extLst>
          </p:cNvPr>
          <p:cNvSpPr/>
          <p:nvPr/>
        </p:nvSpPr>
        <p:spPr>
          <a:xfrm>
            <a:off x="2182277" y="4074574"/>
            <a:ext cx="489495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어제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C83D97F-C898-462E-9DD1-270855551C71}"/>
              </a:ext>
            </a:extLst>
          </p:cNvPr>
          <p:cNvSpPr/>
          <p:nvPr/>
        </p:nvSpPr>
        <p:spPr>
          <a:xfrm>
            <a:off x="2484677" y="4074574"/>
            <a:ext cx="489495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2A60D6-0868-47BE-A0D3-790427ED3AF5}"/>
              </a:ext>
            </a:extLst>
          </p:cNvPr>
          <p:cNvSpPr/>
          <p:nvPr/>
        </p:nvSpPr>
        <p:spPr>
          <a:xfrm>
            <a:off x="940103" y="3535214"/>
            <a:ext cx="147570" cy="181448"/>
          </a:xfrm>
          <a:prstGeom prst="rect">
            <a:avLst/>
          </a:prstGeom>
          <a:solidFill>
            <a:srgbClr val="81B75D"/>
          </a:solidFill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6E5427-7892-4323-B8A7-D83FF1D3A78B}"/>
              </a:ext>
            </a:extLst>
          </p:cNvPr>
          <p:cNvSpPr/>
          <p:nvPr/>
        </p:nvSpPr>
        <p:spPr>
          <a:xfrm>
            <a:off x="799799" y="4336009"/>
            <a:ext cx="2174373" cy="805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순서도: 연결자 94">
            <a:extLst>
              <a:ext uri="{FF2B5EF4-FFF2-40B4-BE49-F238E27FC236}">
                <a16:creationId xmlns:a16="http://schemas.microsoft.com/office/drawing/2014/main" id="{33A64BCF-130F-41C9-9B2B-01AC903D3CA6}"/>
              </a:ext>
            </a:extLst>
          </p:cNvPr>
          <p:cNvSpPr/>
          <p:nvPr/>
        </p:nvSpPr>
        <p:spPr>
          <a:xfrm>
            <a:off x="2073330" y="4453085"/>
            <a:ext cx="54000" cy="5400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670A801F-B844-48FE-B1BD-111C89707740}"/>
              </a:ext>
            </a:extLst>
          </p:cNvPr>
          <p:cNvSpPr/>
          <p:nvPr/>
        </p:nvSpPr>
        <p:spPr>
          <a:xfrm>
            <a:off x="882485" y="4453085"/>
            <a:ext cx="54000" cy="54000"/>
          </a:xfrm>
          <a:prstGeom prst="flowChartConnector">
            <a:avLst/>
          </a:prstGeom>
          <a:solidFill>
            <a:srgbClr val="81B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742408-FECA-4F9B-8812-36B2A361A618}"/>
              </a:ext>
            </a:extLst>
          </p:cNvPr>
          <p:cNvSpPr/>
          <p:nvPr/>
        </p:nvSpPr>
        <p:spPr>
          <a:xfrm>
            <a:off x="2115326" y="4336252"/>
            <a:ext cx="89054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플라스틱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02EDB40-D1DA-43AA-A77B-72FC49B366C6}"/>
              </a:ext>
            </a:extLst>
          </p:cNvPr>
          <p:cNvSpPr/>
          <p:nvPr/>
        </p:nvSpPr>
        <p:spPr>
          <a:xfrm>
            <a:off x="950185" y="4337701"/>
            <a:ext cx="1027169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9B9C0DE-6F39-4A38-A742-876B5065D0F3}"/>
              </a:ext>
            </a:extLst>
          </p:cNvPr>
          <p:cNvSpPr/>
          <p:nvPr/>
        </p:nvSpPr>
        <p:spPr>
          <a:xfrm>
            <a:off x="688122" y="3725700"/>
            <a:ext cx="651848" cy="377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10</a:t>
            </a:r>
            <a:r>
              <a:rPr lang="ko-KR" altLang="en-US" sz="8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</a:t>
            </a:r>
            <a:endParaRPr lang="en-US" altLang="ko-KR" sz="8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8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456g</a:t>
            </a:r>
            <a:endParaRPr lang="ko-KR" altLang="en-US" sz="8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22" name="순서도: 연결자 121">
            <a:extLst>
              <a:ext uri="{FF2B5EF4-FFF2-40B4-BE49-F238E27FC236}">
                <a16:creationId xmlns:a16="http://schemas.microsoft.com/office/drawing/2014/main" id="{EECF6483-F036-460B-9E35-1F4456BDF619}"/>
              </a:ext>
            </a:extLst>
          </p:cNvPr>
          <p:cNvSpPr/>
          <p:nvPr/>
        </p:nvSpPr>
        <p:spPr>
          <a:xfrm>
            <a:off x="2065895" y="4727512"/>
            <a:ext cx="54000" cy="54000"/>
          </a:xfrm>
          <a:prstGeom prst="flowChartConnector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순서도: 연결자 122">
            <a:extLst>
              <a:ext uri="{FF2B5EF4-FFF2-40B4-BE49-F238E27FC236}">
                <a16:creationId xmlns:a16="http://schemas.microsoft.com/office/drawing/2014/main" id="{C27D5066-CC31-4FAC-A397-0AAB1E4B5195}"/>
              </a:ext>
            </a:extLst>
          </p:cNvPr>
          <p:cNvSpPr/>
          <p:nvPr/>
        </p:nvSpPr>
        <p:spPr>
          <a:xfrm>
            <a:off x="875050" y="4727512"/>
            <a:ext cx="54000" cy="5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221E199-1464-4439-A31A-E39AD0B76FBA}"/>
              </a:ext>
            </a:extLst>
          </p:cNvPr>
          <p:cNvSpPr/>
          <p:nvPr/>
        </p:nvSpPr>
        <p:spPr>
          <a:xfrm>
            <a:off x="2107891" y="4610679"/>
            <a:ext cx="89054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2759D8B-EB64-4FFF-A92F-F90577002B73}"/>
              </a:ext>
            </a:extLst>
          </p:cNvPr>
          <p:cNvSpPr/>
          <p:nvPr/>
        </p:nvSpPr>
        <p:spPr>
          <a:xfrm>
            <a:off x="942750" y="4612128"/>
            <a:ext cx="1027169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비닐</a:t>
            </a:r>
          </a:p>
        </p:txBody>
      </p:sp>
      <p:sp>
        <p:nvSpPr>
          <p:cNvPr id="126" name="순서도: 연결자 125">
            <a:extLst>
              <a:ext uri="{FF2B5EF4-FFF2-40B4-BE49-F238E27FC236}">
                <a16:creationId xmlns:a16="http://schemas.microsoft.com/office/drawing/2014/main" id="{828C8822-3710-4587-B8F6-BEB474F84DC3}"/>
              </a:ext>
            </a:extLst>
          </p:cNvPr>
          <p:cNvSpPr/>
          <p:nvPr/>
        </p:nvSpPr>
        <p:spPr>
          <a:xfrm>
            <a:off x="2065895" y="4989190"/>
            <a:ext cx="54000" cy="54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순서도: 연결자 126">
            <a:extLst>
              <a:ext uri="{FF2B5EF4-FFF2-40B4-BE49-F238E27FC236}">
                <a16:creationId xmlns:a16="http://schemas.microsoft.com/office/drawing/2014/main" id="{547063C7-B2E7-4A95-8401-1E1869B37E0F}"/>
              </a:ext>
            </a:extLst>
          </p:cNvPr>
          <p:cNvSpPr/>
          <p:nvPr/>
        </p:nvSpPr>
        <p:spPr>
          <a:xfrm>
            <a:off x="875050" y="4989190"/>
            <a:ext cx="54000" cy="54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D1AB06-A996-42D7-BBBE-160AF9EB4315}"/>
              </a:ext>
            </a:extLst>
          </p:cNvPr>
          <p:cNvSpPr/>
          <p:nvPr/>
        </p:nvSpPr>
        <p:spPr>
          <a:xfrm>
            <a:off x="2107891" y="4872357"/>
            <a:ext cx="89054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0D12AA6-034F-4B84-A187-6E44CFFD63A2}"/>
              </a:ext>
            </a:extLst>
          </p:cNvPr>
          <p:cNvSpPr/>
          <p:nvPr/>
        </p:nvSpPr>
        <p:spPr>
          <a:xfrm>
            <a:off x="942750" y="4873806"/>
            <a:ext cx="1027169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공병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E3FE2A2-9BDE-41F2-8013-4E577CB955CA}"/>
              </a:ext>
            </a:extLst>
          </p:cNvPr>
          <p:cNvSpPr/>
          <p:nvPr/>
        </p:nvSpPr>
        <p:spPr>
          <a:xfrm>
            <a:off x="940101" y="3420814"/>
            <a:ext cx="147570" cy="1205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2BD412F-0B5E-4061-9F58-9F7AEC9D48BF}"/>
              </a:ext>
            </a:extLst>
          </p:cNvPr>
          <p:cNvSpPr>
            <a:spLocks noChangeAspect="1"/>
          </p:cNvSpPr>
          <p:nvPr/>
        </p:nvSpPr>
        <p:spPr>
          <a:xfrm>
            <a:off x="6241974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4B9DF2B3-BC07-45A8-9A8D-1D62BBBA5FF8}"/>
              </a:ext>
            </a:extLst>
          </p:cNvPr>
          <p:cNvCxnSpPr>
            <a:cxnSpLocks/>
          </p:cNvCxnSpPr>
          <p:nvPr/>
        </p:nvCxnSpPr>
        <p:spPr>
          <a:xfrm>
            <a:off x="6097185" y="844593"/>
            <a:ext cx="0" cy="601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0C3E872-2169-44BF-943B-367293D85FFE}"/>
              </a:ext>
            </a:extLst>
          </p:cNvPr>
          <p:cNvSpPr/>
          <p:nvPr/>
        </p:nvSpPr>
        <p:spPr>
          <a:xfrm>
            <a:off x="611220" y="844593"/>
            <a:ext cx="150140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쓰레기 배출량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A1468B1A-70FF-4389-A964-65586C41A0A9}"/>
              </a:ext>
            </a:extLst>
          </p:cNvPr>
          <p:cNvSpPr/>
          <p:nvPr/>
        </p:nvSpPr>
        <p:spPr>
          <a:xfrm>
            <a:off x="1290770" y="5528892"/>
            <a:ext cx="1237662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2022.04.25 (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5DBCDE1-15FC-471E-9C77-EC90821F2753}"/>
              </a:ext>
            </a:extLst>
          </p:cNvPr>
          <p:cNvSpPr>
            <a:spLocks noChangeAspect="1"/>
          </p:cNvSpPr>
          <p:nvPr/>
        </p:nvSpPr>
        <p:spPr>
          <a:xfrm>
            <a:off x="3419054" y="1091520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6473A6E9-DC36-498F-8C78-55E6CE26000C}"/>
              </a:ext>
            </a:extLst>
          </p:cNvPr>
          <p:cNvSpPr/>
          <p:nvPr/>
        </p:nvSpPr>
        <p:spPr>
          <a:xfrm>
            <a:off x="3495563" y="1957142"/>
            <a:ext cx="1204580" cy="30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쓰레기 배출량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E25195DE-378B-4358-9D27-5B89CDF90590}"/>
              </a:ext>
            </a:extLst>
          </p:cNvPr>
          <p:cNvSpPr/>
          <p:nvPr/>
        </p:nvSpPr>
        <p:spPr>
          <a:xfrm>
            <a:off x="4700143" y="1957142"/>
            <a:ext cx="1204580" cy="30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물 사용량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75E25189-E739-41F3-B681-D19981B6C31C}"/>
              </a:ext>
            </a:extLst>
          </p:cNvPr>
          <p:cNvSpPr/>
          <p:nvPr/>
        </p:nvSpPr>
        <p:spPr>
          <a:xfrm>
            <a:off x="4118269" y="5522613"/>
            <a:ext cx="1237662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2022.04.25 (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309" name="그림 308">
            <a:extLst>
              <a:ext uri="{FF2B5EF4-FFF2-40B4-BE49-F238E27FC236}">
                <a16:creationId xmlns:a16="http://schemas.microsoft.com/office/drawing/2014/main" id="{97D18C01-A199-4A98-8F30-93C274AD6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537" y="5812046"/>
            <a:ext cx="1983650" cy="1014789"/>
          </a:xfrm>
          <a:prstGeom prst="rect">
            <a:avLst/>
          </a:prstGeom>
        </p:spPr>
      </p:pic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BE857EA8-407A-4534-AC0C-63FDC6F7F1E0}"/>
              </a:ext>
            </a:extLst>
          </p:cNvPr>
          <p:cNvSpPr/>
          <p:nvPr/>
        </p:nvSpPr>
        <p:spPr>
          <a:xfrm>
            <a:off x="601531" y="5259899"/>
            <a:ext cx="2554373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E06899F-8EFB-489F-A24C-DCE615D78EB3}"/>
              </a:ext>
            </a:extLst>
          </p:cNvPr>
          <p:cNvSpPr txBox="1"/>
          <p:nvPr/>
        </p:nvSpPr>
        <p:spPr>
          <a:xfrm>
            <a:off x="1502014" y="5242284"/>
            <a:ext cx="812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일별 기록</a:t>
            </a:r>
            <a:endParaRPr kumimoji="1" lang="ko-Kore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075CBEB8-E98D-4349-B41E-203B99780BA3}"/>
              </a:ext>
            </a:extLst>
          </p:cNvPr>
          <p:cNvSpPr/>
          <p:nvPr/>
        </p:nvSpPr>
        <p:spPr>
          <a:xfrm rot="16200000">
            <a:off x="1779903" y="4935973"/>
            <a:ext cx="118694" cy="2041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CF9B6CD1-9233-4D95-95BD-EF661D33F8D7}"/>
              </a:ext>
            </a:extLst>
          </p:cNvPr>
          <p:cNvSpPr/>
          <p:nvPr/>
        </p:nvSpPr>
        <p:spPr>
          <a:xfrm rot="16200000">
            <a:off x="1247176" y="5459604"/>
            <a:ext cx="118693" cy="993993"/>
          </a:xfrm>
          <a:prstGeom prst="rect">
            <a:avLst/>
          </a:prstGeom>
          <a:solidFill>
            <a:srgbClr val="81B75D"/>
          </a:solidFill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0626F704-563E-4BDB-8101-D0DE6F57185B}"/>
              </a:ext>
            </a:extLst>
          </p:cNvPr>
          <p:cNvSpPr/>
          <p:nvPr/>
        </p:nvSpPr>
        <p:spPr>
          <a:xfrm>
            <a:off x="770378" y="6106914"/>
            <a:ext cx="1549653" cy="991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배출 개수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10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</a:t>
            </a:r>
            <a:endParaRPr lang="en-US" altLang="ko-KR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배출된 무게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456g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3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, 180g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비닐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2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, 86g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9E079BB8-D247-4702-9979-54B0D3A66FEF}"/>
              </a:ext>
            </a:extLst>
          </p:cNvPr>
          <p:cNvSpPr/>
          <p:nvPr/>
        </p:nvSpPr>
        <p:spPr>
          <a:xfrm>
            <a:off x="1594097" y="5897254"/>
            <a:ext cx="439239" cy="1186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7B324BC3-4969-4EEC-99FF-B847289DA75B}"/>
              </a:ext>
            </a:extLst>
          </p:cNvPr>
          <p:cNvSpPr/>
          <p:nvPr/>
        </p:nvSpPr>
        <p:spPr>
          <a:xfrm>
            <a:off x="3420693" y="5251573"/>
            <a:ext cx="2554373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CB318546-5278-488B-80EF-61C98974FA8C}"/>
              </a:ext>
            </a:extLst>
          </p:cNvPr>
          <p:cNvSpPr txBox="1"/>
          <p:nvPr/>
        </p:nvSpPr>
        <p:spPr>
          <a:xfrm>
            <a:off x="4321176" y="5233958"/>
            <a:ext cx="812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일별 기록</a:t>
            </a:r>
            <a:endParaRPr kumimoji="1" lang="ko-Kore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DDF9CAB9-3FA2-4B14-ABB0-85391C4397FF}"/>
              </a:ext>
            </a:extLst>
          </p:cNvPr>
          <p:cNvSpPr/>
          <p:nvPr/>
        </p:nvSpPr>
        <p:spPr>
          <a:xfrm>
            <a:off x="3617214" y="4336009"/>
            <a:ext cx="2174373" cy="805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순서도: 연결자 343">
            <a:extLst>
              <a:ext uri="{FF2B5EF4-FFF2-40B4-BE49-F238E27FC236}">
                <a16:creationId xmlns:a16="http://schemas.microsoft.com/office/drawing/2014/main" id="{9570C213-F9E1-4E32-A33E-27EE48E9854E}"/>
              </a:ext>
            </a:extLst>
          </p:cNvPr>
          <p:cNvSpPr/>
          <p:nvPr/>
        </p:nvSpPr>
        <p:spPr>
          <a:xfrm>
            <a:off x="4890745" y="4453085"/>
            <a:ext cx="54000" cy="5400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순서도: 연결자 344">
            <a:extLst>
              <a:ext uri="{FF2B5EF4-FFF2-40B4-BE49-F238E27FC236}">
                <a16:creationId xmlns:a16="http://schemas.microsoft.com/office/drawing/2014/main" id="{ECCEC586-D899-42FA-8D03-2EF0A927C498}"/>
              </a:ext>
            </a:extLst>
          </p:cNvPr>
          <p:cNvSpPr/>
          <p:nvPr/>
        </p:nvSpPr>
        <p:spPr>
          <a:xfrm>
            <a:off x="3699900" y="4453085"/>
            <a:ext cx="54000" cy="54000"/>
          </a:xfrm>
          <a:prstGeom prst="flowChartConnector">
            <a:avLst/>
          </a:prstGeom>
          <a:solidFill>
            <a:srgbClr val="81B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7810B6FD-EFEA-41BC-AA0E-2CC9A7EF23B4}"/>
              </a:ext>
            </a:extLst>
          </p:cNvPr>
          <p:cNvSpPr/>
          <p:nvPr/>
        </p:nvSpPr>
        <p:spPr>
          <a:xfrm>
            <a:off x="4932741" y="4336252"/>
            <a:ext cx="89054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플라스틱</a:t>
            </a: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AD139FB2-7DB0-424D-9C0B-70FCFADE9E51}"/>
              </a:ext>
            </a:extLst>
          </p:cNvPr>
          <p:cNvSpPr/>
          <p:nvPr/>
        </p:nvSpPr>
        <p:spPr>
          <a:xfrm>
            <a:off x="3767600" y="4337701"/>
            <a:ext cx="1027169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</a:t>
            </a:r>
          </a:p>
        </p:txBody>
      </p:sp>
      <p:sp>
        <p:nvSpPr>
          <p:cNvPr id="348" name="순서도: 연결자 347">
            <a:extLst>
              <a:ext uri="{FF2B5EF4-FFF2-40B4-BE49-F238E27FC236}">
                <a16:creationId xmlns:a16="http://schemas.microsoft.com/office/drawing/2014/main" id="{685CBCDB-592F-4C0F-824C-33A68A793E1C}"/>
              </a:ext>
            </a:extLst>
          </p:cNvPr>
          <p:cNvSpPr/>
          <p:nvPr/>
        </p:nvSpPr>
        <p:spPr>
          <a:xfrm>
            <a:off x="4883310" y="4727512"/>
            <a:ext cx="54000" cy="54000"/>
          </a:xfrm>
          <a:prstGeom prst="flowChartConnector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순서도: 연결자 348">
            <a:extLst>
              <a:ext uri="{FF2B5EF4-FFF2-40B4-BE49-F238E27FC236}">
                <a16:creationId xmlns:a16="http://schemas.microsoft.com/office/drawing/2014/main" id="{D8D02E9D-B5A8-4547-9644-89A6CD64D5F8}"/>
              </a:ext>
            </a:extLst>
          </p:cNvPr>
          <p:cNvSpPr/>
          <p:nvPr/>
        </p:nvSpPr>
        <p:spPr>
          <a:xfrm>
            <a:off x="3692465" y="4727512"/>
            <a:ext cx="54000" cy="540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B139CBE8-8FB0-4DF1-B76A-DAD76009DA29}"/>
              </a:ext>
            </a:extLst>
          </p:cNvPr>
          <p:cNvSpPr/>
          <p:nvPr/>
        </p:nvSpPr>
        <p:spPr>
          <a:xfrm>
            <a:off x="4925306" y="4610679"/>
            <a:ext cx="89054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캔</a:t>
            </a: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F3E8B151-BBF8-439E-8764-DFD8A301D66D}"/>
              </a:ext>
            </a:extLst>
          </p:cNvPr>
          <p:cNvSpPr/>
          <p:nvPr/>
        </p:nvSpPr>
        <p:spPr>
          <a:xfrm>
            <a:off x="3760165" y="4612128"/>
            <a:ext cx="1027169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비닐</a:t>
            </a:r>
          </a:p>
        </p:txBody>
      </p:sp>
      <p:sp>
        <p:nvSpPr>
          <p:cNvPr id="352" name="순서도: 연결자 351">
            <a:extLst>
              <a:ext uri="{FF2B5EF4-FFF2-40B4-BE49-F238E27FC236}">
                <a16:creationId xmlns:a16="http://schemas.microsoft.com/office/drawing/2014/main" id="{304B9D4E-75FD-467C-81DD-AFB602189C13}"/>
              </a:ext>
            </a:extLst>
          </p:cNvPr>
          <p:cNvSpPr/>
          <p:nvPr/>
        </p:nvSpPr>
        <p:spPr>
          <a:xfrm>
            <a:off x="4883310" y="4989190"/>
            <a:ext cx="54000" cy="54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순서도: 연결자 352">
            <a:extLst>
              <a:ext uri="{FF2B5EF4-FFF2-40B4-BE49-F238E27FC236}">
                <a16:creationId xmlns:a16="http://schemas.microsoft.com/office/drawing/2014/main" id="{C1C95AD1-0D85-477F-8544-FBE5EB06BE0A}"/>
              </a:ext>
            </a:extLst>
          </p:cNvPr>
          <p:cNvSpPr/>
          <p:nvPr/>
        </p:nvSpPr>
        <p:spPr>
          <a:xfrm>
            <a:off x="3692465" y="4989190"/>
            <a:ext cx="54000" cy="54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264984D8-F218-495B-9D6E-C9B36DAA6914}"/>
              </a:ext>
            </a:extLst>
          </p:cNvPr>
          <p:cNvSpPr/>
          <p:nvPr/>
        </p:nvSpPr>
        <p:spPr>
          <a:xfrm>
            <a:off x="4925306" y="4872357"/>
            <a:ext cx="89054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</a:t>
            </a: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26A17592-B806-454C-A46A-4ACD955C1CDB}"/>
              </a:ext>
            </a:extLst>
          </p:cNvPr>
          <p:cNvSpPr/>
          <p:nvPr/>
        </p:nvSpPr>
        <p:spPr>
          <a:xfrm>
            <a:off x="3760165" y="4873806"/>
            <a:ext cx="1027169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공병</a:t>
            </a: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6F21D0AB-942C-4597-8EDF-08D1AE4128A8}"/>
              </a:ext>
            </a:extLst>
          </p:cNvPr>
          <p:cNvSpPr/>
          <p:nvPr/>
        </p:nvSpPr>
        <p:spPr>
          <a:xfrm>
            <a:off x="6336355" y="1957142"/>
            <a:ext cx="1204580" cy="30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쓰레기 배출량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E84D1A5E-A3D3-45AF-9CCF-5067515616B0}"/>
              </a:ext>
            </a:extLst>
          </p:cNvPr>
          <p:cNvSpPr/>
          <p:nvPr/>
        </p:nvSpPr>
        <p:spPr>
          <a:xfrm>
            <a:off x="7540935" y="1957142"/>
            <a:ext cx="1204580" cy="309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물 사용량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07CDEF2D-D94A-4261-9AA6-BD8F7538FF0B}"/>
              </a:ext>
            </a:extLst>
          </p:cNvPr>
          <p:cNvSpPr/>
          <p:nvPr/>
        </p:nvSpPr>
        <p:spPr>
          <a:xfrm>
            <a:off x="6813865" y="3286515"/>
            <a:ext cx="119325" cy="776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1B9CD0E6-8042-447F-A21D-09EB1431BEA5}"/>
              </a:ext>
            </a:extLst>
          </p:cNvPr>
          <p:cNvSpPr/>
          <p:nvPr/>
        </p:nvSpPr>
        <p:spPr>
          <a:xfrm>
            <a:off x="6813866" y="3812768"/>
            <a:ext cx="117024" cy="2469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1F798FF8-2F52-4B6B-B046-B1969052514B}"/>
              </a:ext>
            </a:extLst>
          </p:cNvPr>
          <p:cNvSpPr/>
          <p:nvPr/>
        </p:nvSpPr>
        <p:spPr>
          <a:xfrm>
            <a:off x="6468090" y="4337730"/>
            <a:ext cx="2174373" cy="8103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순서도: 연결자 376">
            <a:extLst>
              <a:ext uri="{FF2B5EF4-FFF2-40B4-BE49-F238E27FC236}">
                <a16:creationId xmlns:a16="http://schemas.microsoft.com/office/drawing/2014/main" id="{CD19580E-67F0-43A8-A450-6FD4D7E314CE}"/>
              </a:ext>
            </a:extLst>
          </p:cNvPr>
          <p:cNvSpPr/>
          <p:nvPr/>
        </p:nvSpPr>
        <p:spPr>
          <a:xfrm>
            <a:off x="7808572" y="4464714"/>
            <a:ext cx="54000" cy="54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순서도: 연결자 377">
            <a:extLst>
              <a:ext uri="{FF2B5EF4-FFF2-40B4-BE49-F238E27FC236}">
                <a16:creationId xmlns:a16="http://schemas.microsoft.com/office/drawing/2014/main" id="{D61EF3C4-CEAF-48B7-8BA5-92A71E2B5DEB}"/>
              </a:ext>
            </a:extLst>
          </p:cNvPr>
          <p:cNvSpPr/>
          <p:nvPr/>
        </p:nvSpPr>
        <p:spPr>
          <a:xfrm>
            <a:off x="6617727" y="4464714"/>
            <a:ext cx="54000" cy="54000"/>
          </a:xfrm>
          <a:prstGeom prst="flowChartConnector">
            <a:avLst/>
          </a:prstGeom>
          <a:solidFill>
            <a:srgbClr val="66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16995F47-06B8-43CB-AF64-180915D8931F}"/>
              </a:ext>
            </a:extLst>
          </p:cNvPr>
          <p:cNvSpPr/>
          <p:nvPr/>
        </p:nvSpPr>
        <p:spPr>
          <a:xfrm>
            <a:off x="7850568" y="4347881"/>
            <a:ext cx="89054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손 씻기</a:t>
            </a: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0C9871F4-3A2A-440D-8BDC-C47D353B5330}"/>
              </a:ext>
            </a:extLst>
          </p:cNvPr>
          <p:cNvSpPr/>
          <p:nvPr/>
        </p:nvSpPr>
        <p:spPr>
          <a:xfrm>
            <a:off x="6685427" y="4349330"/>
            <a:ext cx="1027169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</a:t>
            </a:r>
          </a:p>
        </p:txBody>
      </p:sp>
      <p:sp>
        <p:nvSpPr>
          <p:cNvPr id="382" name="순서도: 연결자 381">
            <a:extLst>
              <a:ext uri="{FF2B5EF4-FFF2-40B4-BE49-F238E27FC236}">
                <a16:creationId xmlns:a16="http://schemas.microsoft.com/office/drawing/2014/main" id="{10B7670A-B124-445E-AF7A-378C14D34184}"/>
              </a:ext>
            </a:extLst>
          </p:cNvPr>
          <p:cNvSpPr/>
          <p:nvPr/>
        </p:nvSpPr>
        <p:spPr>
          <a:xfrm>
            <a:off x="7801137" y="4739141"/>
            <a:ext cx="54000" cy="54000"/>
          </a:xfrm>
          <a:prstGeom prst="flowChartConnec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순서도: 연결자 382">
            <a:extLst>
              <a:ext uri="{FF2B5EF4-FFF2-40B4-BE49-F238E27FC236}">
                <a16:creationId xmlns:a16="http://schemas.microsoft.com/office/drawing/2014/main" id="{F9A46F99-D075-4292-8C8B-F3F6111DB898}"/>
              </a:ext>
            </a:extLst>
          </p:cNvPr>
          <p:cNvSpPr/>
          <p:nvPr/>
        </p:nvSpPr>
        <p:spPr>
          <a:xfrm>
            <a:off x="6610292" y="4739141"/>
            <a:ext cx="54000" cy="54000"/>
          </a:xfrm>
          <a:prstGeom prst="flowChartConnector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A66F0A42-5720-4E9B-8D94-140341B2DE95}"/>
              </a:ext>
            </a:extLst>
          </p:cNvPr>
          <p:cNvSpPr/>
          <p:nvPr/>
        </p:nvSpPr>
        <p:spPr>
          <a:xfrm>
            <a:off x="7843133" y="4622308"/>
            <a:ext cx="89054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설거지</a:t>
            </a: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D3D95F5C-223D-4898-BF17-16B2ABECD52D}"/>
              </a:ext>
            </a:extLst>
          </p:cNvPr>
          <p:cNvSpPr/>
          <p:nvPr/>
        </p:nvSpPr>
        <p:spPr>
          <a:xfrm>
            <a:off x="6677992" y="4623757"/>
            <a:ext cx="1027169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</a:p>
        </p:txBody>
      </p:sp>
      <p:sp>
        <p:nvSpPr>
          <p:cNvPr id="386" name="순서도: 연결자 385">
            <a:extLst>
              <a:ext uri="{FF2B5EF4-FFF2-40B4-BE49-F238E27FC236}">
                <a16:creationId xmlns:a16="http://schemas.microsoft.com/office/drawing/2014/main" id="{E908009E-2FEA-4495-B9B8-0EA0EC5CCC3E}"/>
              </a:ext>
            </a:extLst>
          </p:cNvPr>
          <p:cNvSpPr/>
          <p:nvPr/>
        </p:nvSpPr>
        <p:spPr>
          <a:xfrm>
            <a:off x="7801137" y="5000819"/>
            <a:ext cx="54000" cy="54000"/>
          </a:xfrm>
          <a:prstGeom prst="flowChartConnector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순서도: 연결자 386">
            <a:extLst>
              <a:ext uri="{FF2B5EF4-FFF2-40B4-BE49-F238E27FC236}">
                <a16:creationId xmlns:a16="http://schemas.microsoft.com/office/drawing/2014/main" id="{E9AD43BC-322C-43E7-AD90-C27D9ECDC41E}"/>
              </a:ext>
            </a:extLst>
          </p:cNvPr>
          <p:cNvSpPr/>
          <p:nvPr/>
        </p:nvSpPr>
        <p:spPr>
          <a:xfrm>
            <a:off x="6610292" y="5000819"/>
            <a:ext cx="54000" cy="54000"/>
          </a:xfrm>
          <a:prstGeom prst="flowChartConnector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05F2FFE4-7D17-4E7D-B712-D2DC08A82283}"/>
              </a:ext>
            </a:extLst>
          </p:cNvPr>
          <p:cNvSpPr/>
          <p:nvPr/>
        </p:nvSpPr>
        <p:spPr>
          <a:xfrm>
            <a:off x="7843133" y="4883986"/>
            <a:ext cx="89054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</a:t>
            </a: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2A8368E-B8AA-4362-8926-DA17C6FF2D5A}"/>
              </a:ext>
            </a:extLst>
          </p:cNvPr>
          <p:cNvSpPr/>
          <p:nvPr/>
        </p:nvSpPr>
        <p:spPr>
          <a:xfrm>
            <a:off x="6677992" y="4885435"/>
            <a:ext cx="1027169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</a:t>
            </a: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E6C13B46-6D49-4C7D-B63C-6C727FFAB26B}"/>
              </a:ext>
            </a:extLst>
          </p:cNvPr>
          <p:cNvSpPr/>
          <p:nvPr/>
        </p:nvSpPr>
        <p:spPr>
          <a:xfrm>
            <a:off x="6813864" y="3697711"/>
            <a:ext cx="117024" cy="164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C933056-1C8B-4624-A285-091F793B7EC5}"/>
              </a:ext>
            </a:extLst>
          </p:cNvPr>
          <p:cNvSpPr/>
          <p:nvPr/>
        </p:nvSpPr>
        <p:spPr>
          <a:xfrm>
            <a:off x="6933719" y="5524485"/>
            <a:ext cx="1237662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2022.04.25 (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0FC89A8C-E533-48CA-A56A-163D5498ADE5}"/>
              </a:ext>
            </a:extLst>
          </p:cNvPr>
          <p:cNvSpPr/>
          <p:nvPr/>
        </p:nvSpPr>
        <p:spPr>
          <a:xfrm>
            <a:off x="6244480" y="5255492"/>
            <a:ext cx="2554373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30412BEC-A5D4-4AE5-8584-162AB4310D17}"/>
              </a:ext>
            </a:extLst>
          </p:cNvPr>
          <p:cNvSpPr txBox="1"/>
          <p:nvPr/>
        </p:nvSpPr>
        <p:spPr>
          <a:xfrm>
            <a:off x="7144963" y="5237877"/>
            <a:ext cx="812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일별 기록</a:t>
            </a:r>
            <a:endParaRPr kumimoji="1" lang="ko-Kore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7511F9D7-54F4-42C2-ABC7-00B97F009920}"/>
              </a:ext>
            </a:extLst>
          </p:cNvPr>
          <p:cNvSpPr/>
          <p:nvPr/>
        </p:nvSpPr>
        <p:spPr>
          <a:xfrm rot="16200000">
            <a:off x="7422852" y="4931566"/>
            <a:ext cx="118694" cy="2041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FA563402-47A2-414A-88CC-F94984AE71EA}"/>
              </a:ext>
            </a:extLst>
          </p:cNvPr>
          <p:cNvSpPr/>
          <p:nvPr/>
        </p:nvSpPr>
        <p:spPr>
          <a:xfrm rot="16200000">
            <a:off x="6890125" y="5455197"/>
            <a:ext cx="118693" cy="993993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257F1894-BBE7-48BF-BBF9-92217833F40C}"/>
              </a:ext>
            </a:extLst>
          </p:cNvPr>
          <p:cNvSpPr/>
          <p:nvPr/>
        </p:nvSpPr>
        <p:spPr>
          <a:xfrm>
            <a:off x="6413327" y="6045762"/>
            <a:ext cx="1549653" cy="991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사용 횟수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사용량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680 ml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9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분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200 ml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2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분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, 480 ml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06408B06-6858-4CF5-A84A-7482240A0FC8}"/>
              </a:ext>
            </a:extLst>
          </p:cNvPr>
          <p:cNvSpPr/>
          <p:nvPr/>
        </p:nvSpPr>
        <p:spPr>
          <a:xfrm>
            <a:off x="7237046" y="5892847"/>
            <a:ext cx="439239" cy="118693"/>
          </a:xfrm>
          <a:prstGeom prst="rect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6B022128-C8F0-45D2-80B9-DAE77913FFDC}"/>
              </a:ext>
            </a:extLst>
          </p:cNvPr>
          <p:cNvSpPr/>
          <p:nvPr/>
        </p:nvSpPr>
        <p:spPr>
          <a:xfrm>
            <a:off x="6219506" y="844593"/>
            <a:ext cx="150140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</a:t>
            </a:r>
          </a:p>
        </p:txBody>
      </p:sp>
      <p:pic>
        <p:nvPicPr>
          <p:cNvPr id="404" name="그래픽 403" descr="터치 스크린 단색으로 채워진">
            <a:extLst>
              <a:ext uri="{FF2B5EF4-FFF2-40B4-BE49-F238E27FC236}">
                <a16:creationId xmlns:a16="http://schemas.microsoft.com/office/drawing/2014/main" id="{FC0B178D-A0D4-4CE4-8BDA-CCF55F903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699507">
            <a:off x="2543760" y="5473327"/>
            <a:ext cx="673720" cy="673720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15F4ECF-DA02-449A-8478-A4AA4FBB9ADC}"/>
              </a:ext>
            </a:extLst>
          </p:cNvPr>
          <p:cNvGraphicFramePr>
            <a:graphicFrameLocks noGrp="1"/>
          </p:cNvGraphicFramePr>
          <p:nvPr/>
        </p:nvGraphicFramePr>
        <p:xfrm>
          <a:off x="668064" y="2401187"/>
          <a:ext cx="241575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5252">
                  <a:extLst>
                    <a:ext uri="{9D8B030D-6E8A-4147-A177-3AD203B41FA5}">
                      <a16:colId xmlns:a16="http://schemas.microsoft.com/office/drawing/2014/main" val="216868175"/>
                    </a:ext>
                  </a:extLst>
                </a:gridCol>
                <a:gridCol w="805252">
                  <a:extLst>
                    <a:ext uri="{9D8B030D-6E8A-4147-A177-3AD203B41FA5}">
                      <a16:colId xmlns:a16="http://schemas.microsoft.com/office/drawing/2014/main" val="1699695328"/>
                    </a:ext>
                  </a:extLst>
                </a:gridCol>
                <a:gridCol w="805252">
                  <a:extLst>
                    <a:ext uri="{9D8B030D-6E8A-4147-A177-3AD203B41FA5}">
                      <a16:colId xmlns:a16="http://schemas.microsoft.com/office/drawing/2014/main" val="3901084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80531"/>
                  </a:ext>
                </a:extLst>
              </a:tr>
            </a:tbl>
          </a:graphicData>
        </a:graphic>
      </p:graphicFrame>
      <p:graphicFrame>
        <p:nvGraphicFramePr>
          <p:cNvPr id="146" name="표 4">
            <a:extLst>
              <a:ext uri="{FF2B5EF4-FFF2-40B4-BE49-F238E27FC236}">
                <a16:creationId xmlns:a16="http://schemas.microsoft.com/office/drawing/2014/main" id="{E63D677D-30C2-44A2-8145-7CC4BE341A95}"/>
              </a:ext>
            </a:extLst>
          </p:cNvPr>
          <p:cNvGraphicFramePr>
            <a:graphicFrameLocks noGrp="1"/>
          </p:cNvGraphicFramePr>
          <p:nvPr/>
        </p:nvGraphicFramePr>
        <p:xfrm>
          <a:off x="3495563" y="2401187"/>
          <a:ext cx="2409162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3054">
                  <a:extLst>
                    <a:ext uri="{9D8B030D-6E8A-4147-A177-3AD203B41FA5}">
                      <a16:colId xmlns:a16="http://schemas.microsoft.com/office/drawing/2014/main" val="216868175"/>
                    </a:ext>
                  </a:extLst>
                </a:gridCol>
                <a:gridCol w="803054">
                  <a:extLst>
                    <a:ext uri="{9D8B030D-6E8A-4147-A177-3AD203B41FA5}">
                      <a16:colId xmlns:a16="http://schemas.microsoft.com/office/drawing/2014/main" val="1699695328"/>
                    </a:ext>
                  </a:extLst>
                </a:gridCol>
                <a:gridCol w="803054">
                  <a:extLst>
                    <a:ext uri="{9D8B030D-6E8A-4147-A177-3AD203B41FA5}">
                      <a16:colId xmlns:a16="http://schemas.microsoft.com/office/drawing/2014/main" val="3901084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80531"/>
                  </a:ext>
                </a:extLst>
              </a:tr>
            </a:tbl>
          </a:graphicData>
        </a:graphic>
      </p:graphicFrame>
      <p:graphicFrame>
        <p:nvGraphicFramePr>
          <p:cNvPr id="147" name="표 4">
            <a:extLst>
              <a:ext uri="{FF2B5EF4-FFF2-40B4-BE49-F238E27FC236}">
                <a16:creationId xmlns:a16="http://schemas.microsoft.com/office/drawing/2014/main" id="{F05790E6-7F33-4FE6-9D64-08DCFA4A33E9}"/>
              </a:ext>
            </a:extLst>
          </p:cNvPr>
          <p:cNvGraphicFramePr>
            <a:graphicFrameLocks noGrp="1"/>
          </p:cNvGraphicFramePr>
          <p:nvPr/>
        </p:nvGraphicFramePr>
        <p:xfrm>
          <a:off x="6329759" y="2396780"/>
          <a:ext cx="241575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5252">
                  <a:extLst>
                    <a:ext uri="{9D8B030D-6E8A-4147-A177-3AD203B41FA5}">
                      <a16:colId xmlns:a16="http://schemas.microsoft.com/office/drawing/2014/main" val="216868175"/>
                    </a:ext>
                  </a:extLst>
                </a:gridCol>
                <a:gridCol w="805252">
                  <a:extLst>
                    <a:ext uri="{9D8B030D-6E8A-4147-A177-3AD203B41FA5}">
                      <a16:colId xmlns:a16="http://schemas.microsoft.com/office/drawing/2014/main" val="1699695328"/>
                    </a:ext>
                  </a:extLst>
                </a:gridCol>
                <a:gridCol w="805252">
                  <a:extLst>
                    <a:ext uri="{9D8B030D-6E8A-4147-A177-3AD203B41FA5}">
                      <a16:colId xmlns:a16="http://schemas.microsoft.com/office/drawing/2014/main" val="3901084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8053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72D04A44-8C40-4809-8F00-073CB403CF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946"/>
          <a:stretch/>
        </p:blipFill>
        <p:spPr>
          <a:xfrm>
            <a:off x="3501854" y="2691773"/>
            <a:ext cx="2409162" cy="1588378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736879C-C211-A1CD-18CD-C633B14FF9AF}"/>
              </a:ext>
            </a:extLst>
          </p:cNvPr>
          <p:cNvSpPr/>
          <p:nvPr/>
        </p:nvSpPr>
        <p:spPr>
          <a:xfrm>
            <a:off x="6252280" y="160170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배출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사용량 통계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AAA6676-CDC0-9626-E1CD-50BB4ABB5CC6}"/>
              </a:ext>
            </a:extLst>
          </p:cNvPr>
          <p:cNvSpPr/>
          <p:nvPr/>
        </p:nvSpPr>
        <p:spPr>
          <a:xfrm>
            <a:off x="6417991" y="117380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07B4097-7DAB-4D1D-6C9B-4A15F0E88254}"/>
              </a:ext>
            </a:extLst>
          </p:cNvPr>
          <p:cNvCxnSpPr>
            <a:cxnSpLocks/>
          </p:cNvCxnSpPr>
          <p:nvPr/>
        </p:nvCxnSpPr>
        <p:spPr>
          <a:xfrm>
            <a:off x="6234803" y="155356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그래픽 133" descr="사용자 단색으로 채워진">
            <a:extLst>
              <a:ext uri="{FF2B5EF4-FFF2-40B4-BE49-F238E27FC236}">
                <a16:creationId xmlns:a16="http://schemas.microsoft.com/office/drawing/2014/main" id="{D593BDFF-7065-93E5-6676-07892137C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6679" y="1187205"/>
            <a:ext cx="277000" cy="277000"/>
          </a:xfrm>
          <a:prstGeom prst="rect">
            <a:avLst/>
          </a:prstGeom>
        </p:spPr>
      </p:pic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3383CD5-9091-7433-BBD2-63452533B969}"/>
              </a:ext>
            </a:extLst>
          </p:cNvPr>
          <p:cNvSpPr/>
          <p:nvPr/>
        </p:nvSpPr>
        <p:spPr>
          <a:xfrm>
            <a:off x="3426460" y="1613497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배출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사용량 통계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56262E1-7C93-5A5C-C1FE-32FB7D5DF1CD}"/>
              </a:ext>
            </a:extLst>
          </p:cNvPr>
          <p:cNvSpPr/>
          <p:nvPr/>
        </p:nvSpPr>
        <p:spPr>
          <a:xfrm>
            <a:off x="3592171" y="1185596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9BEB236-B0BF-0D4C-F448-55AC8BB53E06}"/>
              </a:ext>
            </a:extLst>
          </p:cNvPr>
          <p:cNvCxnSpPr>
            <a:cxnSpLocks/>
          </p:cNvCxnSpPr>
          <p:nvPr/>
        </p:nvCxnSpPr>
        <p:spPr>
          <a:xfrm>
            <a:off x="3408983" y="1565356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그래픽 138" descr="사용자 단색으로 채워진">
            <a:extLst>
              <a:ext uri="{FF2B5EF4-FFF2-40B4-BE49-F238E27FC236}">
                <a16:creationId xmlns:a16="http://schemas.microsoft.com/office/drawing/2014/main" id="{D4338D57-94EC-D29A-8CCB-E64EBC621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0859" y="1198994"/>
            <a:ext cx="277000" cy="277000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D50FA08-CCB7-1343-F948-6C7856BB2AE1}"/>
              </a:ext>
            </a:extLst>
          </p:cNvPr>
          <p:cNvSpPr/>
          <p:nvPr/>
        </p:nvSpPr>
        <p:spPr>
          <a:xfrm>
            <a:off x="603665" y="160170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배출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사용량 통계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3632F5D-C015-4525-2721-1944A574A165}"/>
              </a:ext>
            </a:extLst>
          </p:cNvPr>
          <p:cNvSpPr/>
          <p:nvPr/>
        </p:nvSpPr>
        <p:spPr>
          <a:xfrm>
            <a:off x="769376" y="117380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1B980AD-2598-B7AB-CF94-A540EC71B53E}"/>
              </a:ext>
            </a:extLst>
          </p:cNvPr>
          <p:cNvCxnSpPr>
            <a:cxnSpLocks/>
          </p:cNvCxnSpPr>
          <p:nvPr/>
        </p:nvCxnSpPr>
        <p:spPr>
          <a:xfrm>
            <a:off x="586188" y="155356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그래픽 143" descr="사용자 단색으로 채워진">
            <a:extLst>
              <a:ext uri="{FF2B5EF4-FFF2-40B4-BE49-F238E27FC236}">
                <a16:creationId xmlns:a16="http://schemas.microsoft.com/office/drawing/2014/main" id="{3A55F4F5-F30B-CF8B-EB37-39F13BA717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8064" y="1187205"/>
            <a:ext cx="277000" cy="277000"/>
          </a:xfrm>
          <a:prstGeom prst="rect">
            <a:avLst/>
          </a:prstGeom>
        </p:spPr>
      </p:pic>
      <p:sp>
        <p:nvSpPr>
          <p:cNvPr id="145" name="화살표: 갈매기형 수장 144">
            <a:extLst>
              <a:ext uri="{FF2B5EF4-FFF2-40B4-BE49-F238E27FC236}">
                <a16:creationId xmlns:a16="http://schemas.microsoft.com/office/drawing/2014/main" id="{FA7CA93D-6709-62AE-2ED9-2F8A66FAB09A}"/>
              </a:ext>
            </a:extLst>
          </p:cNvPr>
          <p:cNvSpPr/>
          <p:nvPr/>
        </p:nvSpPr>
        <p:spPr>
          <a:xfrm flipH="1">
            <a:off x="784726" y="127162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화살표: 갈매기형 수장 147">
            <a:extLst>
              <a:ext uri="{FF2B5EF4-FFF2-40B4-BE49-F238E27FC236}">
                <a16:creationId xmlns:a16="http://schemas.microsoft.com/office/drawing/2014/main" id="{3B727BF5-2C9C-A72A-D929-381206DB91F4}"/>
              </a:ext>
            </a:extLst>
          </p:cNvPr>
          <p:cNvSpPr/>
          <p:nvPr/>
        </p:nvSpPr>
        <p:spPr>
          <a:xfrm flipH="1">
            <a:off x="3620364" y="1275379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화살표: 갈매기형 수장 148">
            <a:extLst>
              <a:ext uri="{FF2B5EF4-FFF2-40B4-BE49-F238E27FC236}">
                <a16:creationId xmlns:a16="http://schemas.microsoft.com/office/drawing/2014/main" id="{5DCDA897-FDB1-F2DD-5E1B-6A7E9F543C9A}"/>
              </a:ext>
            </a:extLst>
          </p:cNvPr>
          <p:cNvSpPr/>
          <p:nvPr/>
        </p:nvSpPr>
        <p:spPr>
          <a:xfrm flipH="1">
            <a:off x="6435344" y="1268517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22D7C6-04D8-D4E1-FB94-FA99AE4BE8A5}"/>
              </a:ext>
            </a:extLst>
          </p:cNvPr>
          <p:cNvSpPr/>
          <p:nvPr/>
        </p:nvSpPr>
        <p:spPr>
          <a:xfrm>
            <a:off x="9167065" y="1956548"/>
            <a:ext cx="1204580" cy="30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쓰레기 배출량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5A4C738-230F-8958-BCB0-724D98E1A4AE}"/>
              </a:ext>
            </a:extLst>
          </p:cNvPr>
          <p:cNvSpPr/>
          <p:nvPr/>
        </p:nvSpPr>
        <p:spPr>
          <a:xfrm>
            <a:off x="10371645" y="1956548"/>
            <a:ext cx="1204580" cy="309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물 사용량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659918F-0AF5-E4DE-5FD6-FC36DC544277}"/>
              </a:ext>
            </a:extLst>
          </p:cNvPr>
          <p:cNvSpPr/>
          <p:nvPr/>
        </p:nvSpPr>
        <p:spPr>
          <a:xfrm>
            <a:off x="9764429" y="2685562"/>
            <a:ext cx="1237662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2022.04.25 (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9573CC4-F479-ACAE-6004-C08C9384E12D}"/>
              </a:ext>
            </a:extLst>
          </p:cNvPr>
          <p:cNvSpPr/>
          <p:nvPr/>
        </p:nvSpPr>
        <p:spPr>
          <a:xfrm>
            <a:off x="9075190" y="2416569"/>
            <a:ext cx="2554373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B9B147-C9C2-FA8F-7096-B4A27116E4E1}"/>
              </a:ext>
            </a:extLst>
          </p:cNvPr>
          <p:cNvSpPr txBox="1"/>
          <p:nvPr/>
        </p:nvSpPr>
        <p:spPr>
          <a:xfrm>
            <a:off x="9975673" y="2398954"/>
            <a:ext cx="812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일별 기록</a:t>
            </a:r>
            <a:endParaRPr kumimoji="1" lang="ko-Kore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227963C-D34A-516E-60C5-C14AA8A316E9}"/>
              </a:ext>
            </a:extLst>
          </p:cNvPr>
          <p:cNvSpPr/>
          <p:nvPr/>
        </p:nvSpPr>
        <p:spPr>
          <a:xfrm rot="16200000">
            <a:off x="10253562" y="2092643"/>
            <a:ext cx="118694" cy="2041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2FB48B9-6E20-5B4B-2131-5CB4955B299E}"/>
              </a:ext>
            </a:extLst>
          </p:cNvPr>
          <p:cNvSpPr/>
          <p:nvPr/>
        </p:nvSpPr>
        <p:spPr>
          <a:xfrm rot="16200000">
            <a:off x="9720835" y="2616274"/>
            <a:ext cx="118693" cy="993993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54C808A-4E0D-69C0-1FEF-FA99361BAE61}"/>
              </a:ext>
            </a:extLst>
          </p:cNvPr>
          <p:cNvSpPr/>
          <p:nvPr/>
        </p:nvSpPr>
        <p:spPr>
          <a:xfrm>
            <a:off x="9244037" y="3206839"/>
            <a:ext cx="2259841" cy="2837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사용 횟수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사용량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68L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9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분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20L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2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분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, 48L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[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오전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8:24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사용한 물의 양  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  6L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총 소요 시간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:   04</a:t>
            </a: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57</a:t>
            </a: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물 사용 시간      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  04</a:t>
            </a: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26</a:t>
            </a: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물 미사용 시간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:   00</a:t>
            </a: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31</a:t>
            </a: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C4D1FE2-E079-BDA6-3D99-1E5245FF5B53}"/>
              </a:ext>
            </a:extLst>
          </p:cNvPr>
          <p:cNvSpPr/>
          <p:nvPr/>
        </p:nvSpPr>
        <p:spPr>
          <a:xfrm>
            <a:off x="10067756" y="3053924"/>
            <a:ext cx="439239" cy="118693"/>
          </a:xfrm>
          <a:prstGeom prst="rect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647DA95-D04F-A2A5-6369-AAE5BF06809B}"/>
              </a:ext>
            </a:extLst>
          </p:cNvPr>
          <p:cNvSpPr/>
          <p:nvPr/>
        </p:nvSpPr>
        <p:spPr>
          <a:xfrm>
            <a:off x="9082990" y="1601114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배출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사용량 통계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1C38CDD-5C62-C648-0062-73E53137634D}"/>
              </a:ext>
            </a:extLst>
          </p:cNvPr>
          <p:cNvSpPr/>
          <p:nvPr/>
        </p:nvSpPr>
        <p:spPr>
          <a:xfrm>
            <a:off x="9248701" y="1173213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0403108-FD7C-61E4-CCA1-1068D5419EDE}"/>
              </a:ext>
            </a:extLst>
          </p:cNvPr>
          <p:cNvCxnSpPr>
            <a:cxnSpLocks/>
          </p:cNvCxnSpPr>
          <p:nvPr/>
        </p:nvCxnSpPr>
        <p:spPr>
          <a:xfrm>
            <a:off x="9065513" y="1552973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그래픽 169" descr="사용자 단색으로 채워진">
            <a:extLst>
              <a:ext uri="{FF2B5EF4-FFF2-40B4-BE49-F238E27FC236}">
                <a16:creationId xmlns:a16="http://schemas.microsoft.com/office/drawing/2014/main" id="{A2B450C0-DDCA-EE03-C590-689A911B4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87389" y="1186611"/>
            <a:ext cx="277000" cy="277000"/>
          </a:xfrm>
          <a:prstGeom prst="rect">
            <a:avLst/>
          </a:prstGeom>
        </p:spPr>
      </p:pic>
      <p:sp>
        <p:nvSpPr>
          <p:cNvPr id="171" name="화살표: 갈매기형 수장 170">
            <a:extLst>
              <a:ext uri="{FF2B5EF4-FFF2-40B4-BE49-F238E27FC236}">
                <a16:creationId xmlns:a16="http://schemas.microsoft.com/office/drawing/2014/main" id="{70E4E3C8-A920-5EAF-D662-28E0EBD0813A}"/>
              </a:ext>
            </a:extLst>
          </p:cNvPr>
          <p:cNvSpPr/>
          <p:nvPr/>
        </p:nvSpPr>
        <p:spPr>
          <a:xfrm flipH="1">
            <a:off x="9266054" y="1267923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4DE957AA-1EC7-FFC3-DDA3-B77E0598A8E5}"/>
              </a:ext>
            </a:extLst>
          </p:cNvPr>
          <p:cNvCxnSpPr>
            <a:cxnSpLocks/>
          </p:cNvCxnSpPr>
          <p:nvPr/>
        </p:nvCxnSpPr>
        <p:spPr>
          <a:xfrm flipV="1">
            <a:off x="9136155" y="4285842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E1A97651-F77A-47A5-BCFE-791164E48D22}"/>
              </a:ext>
            </a:extLst>
          </p:cNvPr>
          <p:cNvCxnSpPr>
            <a:cxnSpLocks/>
          </p:cNvCxnSpPr>
          <p:nvPr/>
        </p:nvCxnSpPr>
        <p:spPr>
          <a:xfrm flipV="1">
            <a:off x="650617" y="5507085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B4D6543-46E6-AC37-AC63-36DC0903BD85}"/>
              </a:ext>
            </a:extLst>
          </p:cNvPr>
          <p:cNvCxnSpPr>
            <a:cxnSpLocks/>
          </p:cNvCxnSpPr>
          <p:nvPr/>
        </p:nvCxnSpPr>
        <p:spPr>
          <a:xfrm flipV="1">
            <a:off x="3486727" y="5507085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0A1ECF0-94DA-3DF9-BB28-22661BC3DD2A}"/>
              </a:ext>
            </a:extLst>
          </p:cNvPr>
          <p:cNvCxnSpPr>
            <a:cxnSpLocks/>
          </p:cNvCxnSpPr>
          <p:nvPr/>
        </p:nvCxnSpPr>
        <p:spPr>
          <a:xfrm flipV="1">
            <a:off x="6299343" y="5507085"/>
            <a:ext cx="2414016" cy="3584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FD18C30-165F-0BC3-0634-89322A6EB8AE}"/>
              </a:ext>
            </a:extLst>
          </p:cNvPr>
          <p:cNvCxnSpPr>
            <a:cxnSpLocks/>
          </p:cNvCxnSpPr>
          <p:nvPr/>
        </p:nvCxnSpPr>
        <p:spPr>
          <a:xfrm flipV="1">
            <a:off x="9136155" y="2660334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6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51E96D-E3A2-4B0C-A550-7362C65D065E}"/>
              </a:ext>
            </a:extLst>
          </p:cNvPr>
          <p:cNvSpPr/>
          <p:nvPr/>
        </p:nvSpPr>
        <p:spPr>
          <a:xfrm>
            <a:off x="304800" y="201336"/>
            <a:ext cx="6709317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오늘의 물 사용량 기록 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(1)</a:t>
            </a:r>
            <a:endParaRPr lang="ko-KR" altLang="en-US" sz="2800" b="1" dirty="0"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A889B4-D0E5-41B9-9F86-375624BD7D38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F8DA121-E491-4D59-9E76-C81602959383}"/>
              </a:ext>
            </a:extLst>
          </p:cNvPr>
          <p:cNvSpPr/>
          <p:nvPr/>
        </p:nvSpPr>
        <p:spPr>
          <a:xfrm>
            <a:off x="737556" y="2013892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2892C44-DC7C-4636-8A17-4A063621B793}"/>
              </a:ext>
            </a:extLst>
          </p:cNvPr>
          <p:cNvSpPr/>
          <p:nvPr/>
        </p:nvSpPr>
        <p:spPr>
          <a:xfrm>
            <a:off x="1547784" y="2013892"/>
            <a:ext cx="657828" cy="37262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52F2D18-2E74-41F2-A31B-1E2CA66CA255}"/>
              </a:ext>
            </a:extLst>
          </p:cNvPr>
          <p:cNvSpPr/>
          <p:nvPr/>
        </p:nvSpPr>
        <p:spPr>
          <a:xfrm>
            <a:off x="2358012" y="2013892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1494A3A-55DA-45B9-BBC7-928C7A634BA2}"/>
              </a:ext>
            </a:extLst>
          </p:cNvPr>
          <p:cNvSpPr/>
          <p:nvPr/>
        </p:nvSpPr>
        <p:spPr>
          <a:xfrm>
            <a:off x="737556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9DF948A-A6BA-4DF8-AD99-FAF8DF020172}"/>
              </a:ext>
            </a:extLst>
          </p:cNvPr>
          <p:cNvSpPr/>
          <p:nvPr/>
        </p:nvSpPr>
        <p:spPr>
          <a:xfrm>
            <a:off x="1547784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A1A6F15-8F7B-4BD6-B827-CFA773BCB2E6}"/>
              </a:ext>
            </a:extLst>
          </p:cNvPr>
          <p:cNvSpPr/>
          <p:nvPr/>
        </p:nvSpPr>
        <p:spPr>
          <a:xfrm>
            <a:off x="743696" y="3009045"/>
            <a:ext cx="2272143" cy="28227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1BBDF33-0BAE-4566-B707-E75852071876}"/>
              </a:ext>
            </a:extLst>
          </p:cNvPr>
          <p:cNvSpPr/>
          <p:nvPr/>
        </p:nvSpPr>
        <p:spPr>
          <a:xfrm>
            <a:off x="612107" y="2049925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213C2BF-A4A3-4295-9D34-E99387430A3A}"/>
              </a:ext>
            </a:extLst>
          </p:cNvPr>
          <p:cNvSpPr/>
          <p:nvPr/>
        </p:nvSpPr>
        <p:spPr>
          <a:xfrm>
            <a:off x="2280393" y="2067177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E2A003E-D9B9-44D6-800A-5A1EEEC24D70}"/>
              </a:ext>
            </a:extLst>
          </p:cNvPr>
          <p:cNvSpPr/>
          <p:nvPr/>
        </p:nvSpPr>
        <p:spPr>
          <a:xfrm>
            <a:off x="1422335" y="2061402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손 씻기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C1B782C-778D-47E3-ACF3-4E59C160E262}"/>
              </a:ext>
            </a:extLst>
          </p:cNvPr>
          <p:cNvSpPr/>
          <p:nvPr/>
        </p:nvSpPr>
        <p:spPr>
          <a:xfrm>
            <a:off x="612107" y="2547636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F257FA7-4065-4201-A7EF-6A103A5858EF}"/>
              </a:ext>
            </a:extLst>
          </p:cNvPr>
          <p:cNvSpPr/>
          <p:nvPr/>
        </p:nvSpPr>
        <p:spPr>
          <a:xfrm>
            <a:off x="753501" y="3031268"/>
            <a:ext cx="2262340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3598DF23-C599-463F-85B8-A765A1D0DECA}"/>
              </a:ext>
            </a:extLst>
          </p:cNvPr>
          <p:cNvSpPr/>
          <p:nvPr/>
        </p:nvSpPr>
        <p:spPr>
          <a:xfrm>
            <a:off x="1422335" y="2559113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설거지</a:t>
            </a:r>
          </a:p>
        </p:txBody>
      </p:sp>
      <p:cxnSp>
        <p:nvCxnSpPr>
          <p:cNvPr id="199" name="직선 연결선[R] 14">
            <a:extLst>
              <a:ext uri="{FF2B5EF4-FFF2-40B4-BE49-F238E27FC236}">
                <a16:creationId xmlns:a16="http://schemas.microsoft.com/office/drawing/2014/main" id="{6509C170-4273-4CD9-B5E9-BA6C5846A6F3}"/>
              </a:ext>
            </a:extLst>
          </p:cNvPr>
          <p:cNvCxnSpPr/>
          <p:nvPr/>
        </p:nvCxnSpPr>
        <p:spPr>
          <a:xfrm>
            <a:off x="738181" y="5586686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FD902D9-1F36-42D5-A0FF-55CE83B3550F}"/>
              </a:ext>
            </a:extLst>
          </p:cNvPr>
          <p:cNvSpPr/>
          <p:nvPr/>
        </p:nvSpPr>
        <p:spPr>
          <a:xfrm>
            <a:off x="753501" y="5652459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 사용한 물의 양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66BAA2ED-5B74-414B-BA17-5912F24AFFA5}"/>
              </a:ext>
            </a:extLst>
          </p:cNvPr>
          <p:cNvSpPr/>
          <p:nvPr/>
        </p:nvSpPr>
        <p:spPr>
          <a:xfrm>
            <a:off x="753501" y="5913235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300 ml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74503D1-3DC9-4134-BE11-A684BAC8D052}"/>
              </a:ext>
            </a:extLst>
          </p:cNvPr>
          <p:cNvSpPr/>
          <p:nvPr/>
        </p:nvSpPr>
        <p:spPr>
          <a:xfrm>
            <a:off x="1422334" y="5184687"/>
            <a:ext cx="896243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500ml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8DE9CA65-4B4F-45F4-8F04-BA4093F7D70A}"/>
              </a:ext>
            </a:extLst>
          </p:cNvPr>
          <p:cNvSpPr/>
          <p:nvPr/>
        </p:nvSpPr>
        <p:spPr>
          <a:xfrm>
            <a:off x="2446313" y="5231793"/>
            <a:ext cx="551828" cy="281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추가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2E55BBCA-28DC-47BD-A0B6-0BDD0C985A13}"/>
              </a:ext>
            </a:extLst>
          </p:cNvPr>
          <p:cNvSpPr/>
          <p:nvPr/>
        </p:nvSpPr>
        <p:spPr>
          <a:xfrm>
            <a:off x="753501" y="6633978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-1200 ml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70B5EAA-A243-4B81-BEE9-D15574127D37}"/>
              </a:ext>
            </a:extLst>
          </p:cNvPr>
          <p:cNvSpPr/>
          <p:nvPr/>
        </p:nvSpPr>
        <p:spPr>
          <a:xfrm>
            <a:off x="753501" y="6327481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전일대비 물 사용량</a:t>
            </a:r>
          </a:p>
        </p:txBody>
      </p:sp>
      <p:cxnSp>
        <p:nvCxnSpPr>
          <p:cNvPr id="206" name="직선 연결선[R] 14">
            <a:extLst>
              <a:ext uri="{FF2B5EF4-FFF2-40B4-BE49-F238E27FC236}">
                <a16:creationId xmlns:a16="http://schemas.microsoft.com/office/drawing/2014/main" id="{1C3A75F5-DF68-4F84-8229-A27BE0BF7DA7}"/>
              </a:ext>
            </a:extLst>
          </p:cNvPr>
          <p:cNvCxnSpPr/>
          <p:nvPr/>
        </p:nvCxnSpPr>
        <p:spPr>
          <a:xfrm>
            <a:off x="738181" y="6281694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D1A99F3C-4FD7-4AC2-8BCB-68CB3A5AF2B0}"/>
              </a:ext>
            </a:extLst>
          </p:cNvPr>
          <p:cNvCxnSpPr>
            <a:cxnSpLocks/>
          </p:cNvCxnSpPr>
          <p:nvPr/>
        </p:nvCxnSpPr>
        <p:spPr>
          <a:xfrm flipV="1">
            <a:off x="669689" y="3485997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8D0224B-2A74-4B22-8BD3-518214D5F6C8}"/>
              </a:ext>
            </a:extLst>
          </p:cNvPr>
          <p:cNvCxnSpPr>
            <a:cxnSpLocks/>
          </p:cNvCxnSpPr>
          <p:nvPr/>
        </p:nvCxnSpPr>
        <p:spPr>
          <a:xfrm flipV="1">
            <a:off x="679441" y="5098443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36EB03-4FC3-4E38-BC19-CE4FFB48E875}"/>
              </a:ext>
            </a:extLst>
          </p:cNvPr>
          <p:cNvSpPr/>
          <p:nvPr/>
        </p:nvSpPr>
        <p:spPr>
          <a:xfrm>
            <a:off x="763661" y="3672948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54E354D4-CEF1-4CFC-AE7C-A0EABDF8999A}"/>
              </a:ext>
            </a:extLst>
          </p:cNvPr>
          <p:cNvSpPr/>
          <p:nvPr/>
        </p:nvSpPr>
        <p:spPr>
          <a:xfrm>
            <a:off x="763661" y="4384224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113B5FF7-21C6-42D0-8CB6-58EB3B3AEF5E}"/>
              </a:ext>
            </a:extLst>
          </p:cNvPr>
          <p:cNvSpPr/>
          <p:nvPr/>
        </p:nvSpPr>
        <p:spPr>
          <a:xfrm>
            <a:off x="1098680" y="3778183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08044B3-0C99-4DFC-B881-AD5AD5A2E9C6}"/>
              </a:ext>
            </a:extLst>
          </p:cNvPr>
          <p:cNvSpPr/>
          <p:nvPr/>
        </p:nvSpPr>
        <p:spPr>
          <a:xfrm>
            <a:off x="1108839" y="4488089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 타이머 게임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98DD39E-73EA-4A2F-A468-4829C5B0D12C}"/>
              </a:ext>
            </a:extLst>
          </p:cNvPr>
          <p:cNvSpPr>
            <a:spLocks noChangeAspect="1"/>
          </p:cNvSpPr>
          <p:nvPr/>
        </p:nvSpPr>
        <p:spPr>
          <a:xfrm>
            <a:off x="3413992" y="1101839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7" name="그래픽 246" descr="터치 스크린 단색으로 채워진">
            <a:extLst>
              <a:ext uri="{FF2B5EF4-FFF2-40B4-BE49-F238E27FC236}">
                <a16:creationId xmlns:a16="http://schemas.microsoft.com/office/drawing/2014/main" id="{1D1019E3-A581-4FB0-874E-C1582A1B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2496448" y="5220667"/>
            <a:ext cx="673720" cy="67372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654CBE-1E82-F71B-C210-EDB2F047E6B8}"/>
              </a:ext>
            </a:extLst>
          </p:cNvPr>
          <p:cNvSpPr/>
          <p:nvPr/>
        </p:nvSpPr>
        <p:spPr>
          <a:xfrm>
            <a:off x="593914" y="161026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오늘의 물 사용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7440870-B803-20C3-1B51-09096405C6CC}"/>
              </a:ext>
            </a:extLst>
          </p:cNvPr>
          <p:cNvSpPr/>
          <p:nvPr/>
        </p:nvSpPr>
        <p:spPr>
          <a:xfrm>
            <a:off x="759625" y="118236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EEB1326-FE91-094B-D80A-D2CAB5219593}"/>
              </a:ext>
            </a:extLst>
          </p:cNvPr>
          <p:cNvCxnSpPr>
            <a:cxnSpLocks/>
          </p:cNvCxnSpPr>
          <p:nvPr/>
        </p:nvCxnSpPr>
        <p:spPr>
          <a:xfrm>
            <a:off x="576437" y="156212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래픽 112" descr="가로 막대형 차트 단색으로 채워진">
            <a:extLst>
              <a:ext uri="{FF2B5EF4-FFF2-40B4-BE49-F238E27FC236}">
                <a16:creationId xmlns:a16="http://schemas.microsoft.com/office/drawing/2014/main" id="{C65539BF-D50A-82AD-C59F-246062E98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0425" y="1220737"/>
            <a:ext cx="272052" cy="272052"/>
          </a:xfrm>
          <a:prstGeom prst="rect">
            <a:avLst/>
          </a:prstGeom>
        </p:spPr>
      </p:pic>
      <p:sp>
        <p:nvSpPr>
          <p:cNvPr id="138" name="화살표: 갈매기형 수장 137">
            <a:extLst>
              <a:ext uri="{FF2B5EF4-FFF2-40B4-BE49-F238E27FC236}">
                <a16:creationId xmlns:a16="http://schemas.microsoft.com/office/drawing/2014/main" id="{DFD8513C-E348-A9E9-391C-09F0026DEC00}"/>
              </a:ext>
            </a:extLst>
          </p:cNvPr>
          <p:cNvSpPr/>
          <p:nvPr/>
        </p:nvSpPr>
        <p:spPr>
          <a:xfrm flipH="1">
            <a:off x="784726" y="127162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6602B3D3-4805-EE81-AC39-B31A28C9655C}"/>
              </a:ext>
            </a:extLst>
          </p:cNvPr>
          <p:cNvSpPr>
            <a:spLocks noChangeAspect="1"/>
          </p:cNvSpPr>
          <p:nvPr/>
        </p:nvSpPr>
        <p:spPr>
          <a:xfrm>
            <a:off x="6355300" y="1694557"/>
            <a:ext cx="2388542" cy="4442944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A39174C3-5E9E-6BCA-28EA-511E8E7C61F8}"/>
              </a:ext>
            </a:extLst>
          </p:cNvPr>
          <p:cNvSpPr>
            <a:spLocks noChangeAspect="1"/>
          </p:cNvSpPr>
          <p:nvPr/>
        </p:nvSpPr>
        <p:spPr>
          <a:xfrm>
            <a:off x="6273563" y="1101839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3DC20C25-0E7C-7476-9C39-358243B589CE}"/>
              </a:ext>
            </a:extLst>
          </p:cNvPr>
          <p:cNvSpPr>
            <a:spLocks noChangeAspect="1"/>
          </p:cNvSpPr>
          <p:nvPr/>
        </p:nvSpPr>
        <p:spPr>
          <a:xfrm>
            <a:off x="9121484" y="1092866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8764C115-5820-A02A-B1BF-125AA886B9DC}"/>
              </a:ext>
            </a:extLst>
          </p:cNvPr>
          <p:cNvSpPr/>
          <p:nvPr/>
        </p:nvSpPr>
        <p:spPr>
          <a:xfrm>
            <a:off x="6392354" y="1838805"/>
            <a:ext cx="2368430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사용할 수도꼭지를 선택해주세요</a:t>
            </a: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F347770F-44B8-E35F-0DE5-E1FB414B917D}"/>
              </a:ext>
            </a:extLst>
          </p:cNvPr>
          <p:cNvSpPr>
            <a:spLocks noChangeAspect="1"/>
          </p:cNvSpPr>
          <p:nvPr/>
        </p:nvSpPr>
        <p:spPr>
          <a:xfrm>
            <a:off x="6493557" y="2252581"/>
            <a:ext cx="2075759" cy="819327"/>
          </a:xfrm>
          <a:prstGeom prst="roundRect">
            <a:avLst>
              <a:gd name="adj" fmla="val 65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8635A44-D77B-5A80-8CE2-528D56A4F520}"/>
              </a:ext>
            </a:extLst>
          </p:cNvPr>
          <p:cNvSpPr txBox="1"/>
          <p:nvPr/>
        </p:nvSpPr>
        <p:spPr>
          <a:xfrm>
            <a:off x="6651379" y="2586783"/>
            <a:ext cx="178256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세면대 수도꼭지</a:t>
            </a: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380B8DE0-4FE4-A859-E365-5BD0BEE93FFD}"/>
              </a:ext>
            </a:extLst>
          </p:cNvPr>
          <p:cNvSpPr>
            <a:spLocks noChangeAspect="1"/>
          </p:cNvSpPr>
          <p:nvPr/>
        </p:nvSpPr>
        <p:spPr>
          <a:xfrm>
            <a:off x="6493557" y="3310235"/>
            <a:ext cx="2075759" cy="819327"/>
          </a:xfrm>
          <a:prstGeom prst="roundRect">
            <a:avLst>
              <a:gd name="adj" fmla="val 65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D6920D9-DCE1-79B6-78F8-3BD43E23D954}"/>
              </a:ext>
            </a:extLst>
          </p:cNvPr>
          <p:cNvSpPr txBox="1"/>
          <p:nvPr/>
        </p:nvSpPr>
        <p:spPr>
          <a:xfrm>
            <a:off x="6651379" y="3631053"/>
            <a:ext cx="178256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개수대 수도꼭지</a:t>
            </a: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94BE86AD-7DD2-0B58-00C0-B2712A9D8D5F}"/>
              </a:ext>
            </a:extLst>
          </p:cNvPr>
          <p:cNvSpPr>
            <a:spLocks noChangeAspect="1"/>
          </p:cNvSpPr>
          <p:nvPr/>
        </p:nvSpPr>
        <p:spPr>
          <a:xfrm>
            <a:off x="6493557" y="4367889"/>
            <a:ext cx="2075759" cy="819327"/>
          </a:xfrm>
          <a:prstGeom prst="roundRect">
            <a:avLst>
              <a:gd name="adj" fmla="val 65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AE57970-572F-AEB0-3DAF-7106DBCA6A2D}"/>
              </a:ext>
            </a:extLst>
          </p:cNvPr>
          <p:cNvSpPr txBox="1"/>
          <p:nvPr/>
        </p:nvSpPr>
        <p:spPr>
          <a:xfrm>
            <a:off x="6651379" y="4675323"/>
            <a:ext cx="178256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샤워헤드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D916E587-D9E2-D8BA-FC1F-883E885FEF33}"/>
              </a:ext>
            </a:extLst>
          </p:cNvPr>
          <p:cNvSpPr/>
          <p:nvPr/>
        </p:nvSpPr>
        <p:spPr>
          <a:xfrm>
            <a:off x="6799330" y="5745859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다음</a:t>
            </a:r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1A7F1B10-E75A-E70C-208A-B16030E62212}"/>
              </a:ext>
            </a:extLst>
          </p:cNvPr>
          <p:cNvCxnSpPr>
            <a:cxnSpLocks/>
          </p:cNvCxnSpPr>
          <p:nvPr/>
        </p:nvCxnSpPr>
        <p:spPr>
          <a:xfrm>
            <a:off x="6333324" y="5677262"/>
            <a:ext cx="2388542" cy="0"/>
          </a:xfrm>
          <a:prstGeom prst="line">
            <a:avLst/>
          </a:prstGeom>
          <a:ln w="1143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화살표: 갈매기형 수장 267">
            <a:extLst>
              <a:ext uri="{FF2B5EF4-FFF2-40B4-BE49-F238E27FC236}">
                <a16:creationId xmlns:a16="http://schemas.microsoft.com/office/drawing/2014/main" id="{9263DAAF-85F4-735E-B5B6-3367F4CE2D64}"/>
              </a:ext>
            </a:extLst>
          </p:cNvPr>
          <p:cNvSpPr/>
          <p:nvPr/>
        </p:nvSpPr>
        <p:spPr>
          <a:xfrm flipH="1">
            <a:off x="6468371" y="127162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6966E4E-8B76-FE75-CA93-2C2FEF2BC1C7}"/>
              </a:ext>
            </a:extLst>
          </p:cNvPr>
          <p:cNvSpPr/>
          <p:nvPr/>
        </p:nvSpPr>
        <p:spPr>
          <a:xfrm>
            <a:off x="6477238" y="118236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0B4D3A1C-E272-6918-5A17-DE4708DFEF68}"/>
              </a:ext>
            </a:extLst>
          </p:cNvPr>
          <p:cNvSpPr>
            <a:spLocks noChangeAspect="1"/>
          </p:cNvSpPr>
          <p:nvPr/>
        </p:nvSpPr>
        <p:spPr>
          <a:xfrm>
            <a:off x="9198248" y="1686486"/>
            <a:ext cx="2388542" cy="4442944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794AD7D-8EA2-C718-CACC-8BE5D2B80227}"/>
              </a:ext>
            </a:extLst>
          </p:cNvPr>
          <p:cNvSpPr/>
          <p:nvPr/>
        </p:nvSpPr>
        <p:spPr>
          <a:xfrm>
            <a:off x="9235302" y="1830734"/>
            <a:ext cx="2368430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사용할 물의 세기를 선택해주세요</a:t>
            </a:r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D06A9DFE-9DF8-24E0-0CD5-BE6958E4F0F8}"/>
              </a:ext>
            </a:extLst>
          </p:cNvPr>
          <p:cNvGrpSpPr/>
          <p:nvPr/>
        </p:nvGrpSpPr>
        <p:grpSpPr>
          <a:xfrm>
            <a:off x="9336505" y="2244510"/>
            <a:ext cx="2075759" cy="819327"/>
            <a:chOff x="3633986" y="2252581"/>
            <a:chExt cx="2075759" cy="819327"/>
          </a:xfrm>
        </p:grpSpPr>
        <p:sp>
          <p:nvSpPr>
            <p:cNvPr id="273" name="사각형: 둥근 모서리 272">
              <a:extLst>
                <a:ext uri="{FF2B5EF4-FFF2-40B4-BE49-F238E27FC236}">
                  <a16:creationId xmlns:a16="http://schemas.microsoft.com/office/drawing/2014/main" id="{A6B79C26-5CFE-08E5-B92A-8A415912D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3986" y="2252581"/>
              <a:ext cx="2075759" cy="819327"/>
            </a:xfrm>
            <a:prstGeom prst="roundRect">
              <a:avLst>
                <a:gd name="adj" fmla="val 6577"/>
              </a:avLst>
            </a:prstGeom>
            <a:solidFill>
              <a:srgbClr val="FAB8B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C6D2FC6-B0FF-A674-3D02-CDB7AD287712}"/>
                </a:ext>
              </a:extLst>
            </p:cNvPr>
            <p:cNvSpPr txBox="1"/>
            <p:nvPr/>
          </p:nvSpPr>
          <p:spPr>
            <a:xfrm>
              <a:off x="3791808" y="2795288"/>
              <a:ext cx="178256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강 </a:t>
              </a:r>
              <a:r>
                <a:rPr lang="en-US" altLang="ko-KR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Full</a:t>
              </a:r>
              <a:endPara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275" name="그래픽 274" descr="물 단색으로 채워진">
              <a:extLst>
                <a:ext uri="{FF2B5EF4-FFF2-40B4-BE49-F238E27FC236}">
                  <a16:creationId xmlns:a16="http://schemas.microsoft.com/office/drawing/2014/main" id="{3FD0B714-4117-CBDB-9DAA-326823E3E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7886" y="2380261"/>
              <a:ext cx="409258" cy="409258"/>
            </a:xfrm>
            <a:prstGeom prst="rect">
              <a:avLst/>
            </a:prstGeom>
          </p:spPr>
        </p:pic>
        <p:pic>
          <p:nvPicPr>
            <p:cNvPr id="276" name="그래픽 275" descr="물 단색으로 채워진">
              <a:extLst>
                <a:ext uri="{FF2B5EF4-FFF2-40B4-BE49-F238E27FC236}">
                  <a16:creationId xmlns:a16="http://schemas.microsoft.com/office/drawing/2014/main" id="{232AADD4-B2FB-8581-494D-6945F4284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58766" y="2380261"/>
              <a:ext cx="409258" cy="409258"/>
            </a:xfrm>
            <a:prstGeom prst="rect">
              <a:avLst/>
            </a:prstGeom>
          </p:spPr>
        </p:pic>
        <p:pic>
          <p:nvPicPr>
            <p:cNvPr id="277" name="그래픽 276" descr="물 단색으로 채워진">
              <a:extLst>
                <a:ext uri="{FF2B5EF4-FFF2-40B4-BE49-F238E27FC236}">
                  <a16:creationId xmlns:a16="http://schemas.microsoft.com/office/drawing/2014/main" id="{6D8CB007-FBDB-19C7-1E33-55C72FB34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89646" y="2380261"/>
              <a:ext cx="409258" cy="409258"/>
            </a:xfrm>
            <a:prstGeom prst="rect">
              <a:avLst/>
            </a:prstGeom>
          </p:spPr>
        </p:pic>
        <p:pic>
          <p:nvPicPr>
            <p:cNvPr id="278" name="그래픽 277" descr="물 단색으로 채워진">
              <a:extLst>
                <a:ext uri="{FF2B5EF4-FFF2-40B4-BE49-F238E27FC236}">
                  <a16:creationId xmlns:a16="http://schemas.microsoft.com/office/drawing/2014/main" id="{3D4F3E06-543B-51F7-5676-7CC4F8A6C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20527" y="2380261"/>
              <a:ext cx="409258" cy="409258"/>
            </a:xfrm>
            <a:prstGeom prst="rect">
              <a:avLst/>
            </a:prstGeom>
          </p:spPr>
        </p:pic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3D3931E3-6D59-38FC-0336-EC9C67E2B803}"/>
              </a:ext>
            </a:extLst>
          </p:cNvPr>
          <p:cNvGrpSpPr/>
          <p:nvPr/>
        </p:nvGrpSpPr>
        <p:grpSpPr>
          <a:xfrm>
            <a:off x="9336505" y="3302164"/>
            <a:ext cx="2075759" cy="819327"/>
            <a:chOff x="3633986" y="3489863"/>
            <a:chExt cx="2075759" cy="819327"/>
          </a:xfrm>
        </p:grpSpPr>
        <p:sp>
          <p:nvSpPr>
            <p:cNvPr id="280" name="사각형: 둥근 모서리 279">
              <a:extLst>
                <a:ext uri="{FF2B5EF4-FFF2-40B4-BE49-F238E27FC236}">
                  <a16:creationId xmlns:a16="http://schemas.microsoft.com/office/drawing/2014/main" id="{EBA87A8C-6B21-7270-F21C-581F7629F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3986" y="3489863"/>
              <a:ext cx="2075759" cy="819327"/>
            </a:xfrm>
            <a:prstGeom prst="roundRect">
              <a:avLst>
                <a:gd name="adj" fmla="val 657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22B803D0-78C9-C19B-343B-16D5DB8D617B}"/>
                </a:ext>
              </a:extLst>
            </p:cNvPr>
            <p:cNvSpPr txBox="1"/>
            <p:nvPr/>
          </p:nvSpPr>
          <p:spPr>
            <a:xfrm>
              <a:off x="3791808" y="4019186"/>
              <a:ext cx="178256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중 </a:t>
              </a:r>
              <a:r>
                <a:rPr lang="en-US" altLang="ko-KR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1/2</a:t>
              </a:r>
              <a:endPara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282" name="그래픽 281" descr="물 단색으로 채워진">
              <a:extLst>
                <a:ext uri="{FF2B5EF4-FFF2-40B4-BE49-F238E27FC236}">
                  <a16:creationId xmlns:a16="http://schemas.microsoft.com/office/drawing/2014/main" id="{D53CE42F-6838-6C5B-7DC6-C16374EAE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7886" y="3608639"/>
              <a:ext cx="409258" cy="409258"/>
            </a:xfrm>
            <a:prstGeom prst="rect">
              <a:avLst/>
            </a:prstGeom>
          </p:spPr>
        </p:pic>
        <p:pic>
          <p:nvPicPr>
            <p:cNvPr id="283" name="그래픽 282" descr="물 단색으로 채워진">
              <a:extLst>
                <a:ext uri="{FF2B5EF4-FFF2-40B4-BE49-F238E27FC236}">
                  <a16:creationId xmlns:a16="http://schemas.microsoft.com/office/drawing/2014/main" id="{3193CADB-812D-0AFE-3237-09AE0A92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58766" y="3608639"/>
              <a:ext cx="409258" cy="409258"/>
            </a:xfrm>
            <a:prstGeom prst="rect">
              <a:avLst/>
            </a:prstGeom>
          </p:spPr>
        </p:pic>
        <p:pic>
          <p:nvPicPr>
            <p:cNvPr id="284" name="그래픽 283" descr="물 단색으로 채워진">
              <a:extLst>
                <a:ext uri="{FF2B5EF4-FFF2-40B4-BE49-F238E27FC236}">
                  <a16:creationId xmlns:a16="http://schemas.microsoft.com/office/drawing/2014/main" id="{27CDBCE3-C149-1A7C-9D8B-79802D0BB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646" y="3608639"/>
              <a:ext cx="409258" cy="409258"/>
            </a:xfrm>
            <a:prstGeom prst="rect">
              <a:avLst/>
            </a:prstGeom>
          </p:spPr>
        </p:pic>
        <p:pic>
          <p:nvPicPr>
            <p:cNvPr id="285" name="그래픽 284" descr="물 단색으로 채워진">
              <a:extLst>
                <a:ext uri="{FF2B5EF4-FFF2-40B4-BE49-F238E27FC236}">
                  <a16:creationId xmlns:a16="http://schemas.microsoft.com/office/drawing/2014/main" id="{44C7ED9F-2E94-2ECF-9B79-5F32A0FDF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20527" y="3608639"/>
              <a:ext cx="409258" cy="409258"/>
            </a:xfrm>
            <a:prstGeom prst="rect">
              <a:avLst/>
            </a:prstGeom>
          </p:spPr>
        </p:pic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4FB5924F-466A-B7BA-A47C-E36C28207236}"/>
              </a:ext>
            </a:extLst>
          </p:cNvPr>
          <p:cNvGrpSpPr/>
          <p:nvPr/>
        </p:nvGrpSpPr>
        <p:grpSpPr>
          <a:xfrm>
            <a:off x="9336505" y="4359818"/>
            <a:ext cx="2075759" cy="819327"/>
            <a:chOff x="3633986" y="4727145"/>
            <a:chExt cx="2075759" cy="819327"/>
          </a:xfrm>
        </p:grpSpPr>
        <p:sp>
          <p:nvSpPr>
            <p:cNvPr id="287" name="사각형: 둥근 모서리 286">
              <a:extLst>
                <a:ext uri="{FF2B5EF4-FFF2-40B4-BE49-F238E27FC236}">
                  <a16:creationId xmlns:a16="http://schemas.microsoft.com/office/drawing/2014/main" id="{7F0D34E9-4200-4433-450F-E0E708EBD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3986" y="4727145"/>
              <a:ext cx="2075759" cy="819327"/>
            </a:xfrm>
            <a:prstGeom prst="roundRect">
              <a:avLst>
                <a:gd name="adj" fmla="val 657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5EBEA91-9437-CF43-0E90-5BC71AA20A15}"/>
                </a:ext>
              </a:extLst>
            </p:cNvPr>
            <p:cNvSpPr txBox="1"/>
            <p:nvPr/>
          </p:nvSpPr>
          <p:spPr>
            <a:xfrm>
              <a:off x="3791808" y="5243084"/>
              <a:ext cx="178256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약 </a:t>
              </a:r>
              <a:r>
                <a:rPr lang="en-US" altLang="ko-KR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1/4</a:t>
              </a:r>
              <a:endPara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289" name="그래픽 288" descr="물 단색으로 채워진">
              <a:extLst>
                <a:ext uri="{FF2B5EF4-FFF2-40B4-BE49-F238E27FC236}">
                  <a16:creationId xmlns:a16="http://schemas.microsoft.com/office/drawing/2014/main" id="{1C5FD67B-298F-D179-7C7F-BFABBD3DA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7886" y="4830497"/>
              <a:ext cx="409258" cy="409258"/>
            </a:xfrm>
            <a:prstGeom prst="rect">
              <a:avLst/>
            </a:prstGeom>
          </p:spPr>
        </p:pic>
        <p:pic>
          <p:nvPicPr>
            <p:cNvPr id="290" name="그래픽 289" descr="물 단색으로 채워진">
              <a:extLst>
                <a:ext uri="{FF2B5EF4-FFF2-40B4-BE49-F238E27FC236}">
                  <a16:creationId xmlns:a16="http://schemas.microsoft.com/office/drawing/2014/main" id="{B76B21EE-07D0-C684-E243-311CB900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58766" y="4830497"/>
              <a:ext cx="409258" cy="409258"/>
            </a:xfrm>
            <a:prstGeom prst="rect">
              <a:avLst/>
            </a:prstGeom>
          </p:spPr>
        </p:pic>
        <p:pic>
          <p:nvPicPr>
            <p:cNvPr id="291" name="그래픽 290" descr="물 단색으로 채워진">
              <a:extLst>
                <a:ext uri="{FF2B5EF4-FFF2-40B4-BE49-F238E27FC236}">
                  <a16:creationId xmlns:a16="http://schemas.microsoft.com/office/drawing/2014/main" id="{7A7B2724-D4F8-7E41-9801-66CBBFC2B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646" y="4830497"/>
              <a:ext cx="409258" cy="409258"/>
            </a:xfrm>
            <a:prstGeom prst="rect">
              <a:avLst/>
            </a:prstGeom>
          </p:spPr>
        </p:pic>
        <p:pic>
          <p:nvPicPr>
            <p:cNvPr id="292" name="그래픽 291" descr="물 단색으로 채워진">
              <a:extLst>
                <a:ext uri="{FF2B5EF4-FFF2-40B4-BE49-F238E27FC236}">
                  <a16:creationId xmlns:a16="http://schemas.microsoft.com/office/drawing/2014/main" id="{31F2766C-9899-B1F6-AA93-324304ED5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20527" y="4830497"/>
              <a:ext cx="409258" cy="409258"/>
            </a:xfrm>
            <a:prstGeom prst="rect">
              <a:avLst/>
            </a:prstGeom>
          </p:spPr>
        </p:pic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226688E-E324-8757-FBE7-CB4E39BE355A}"/>
              </a:ext>
            </a:extLst>
          </p:cNvPr>
          <p:cNvSpPr/>
          <p:nvPr/>
        </p:nvSpPr>
        <p:spPr>
          <a:xfrm>
            <a:off x="10273146" y="5737788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확인</a:t>
            </a:r>
          </a:p>
        </p:txBody>
      </p: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8F5AB623-6FCD-6619-72E4-29BD763A4D7B}"/>
              </a:ext>
            </a:extLst>
          </p:cNvPr>
          <p:cNvCxnSpPr>
            <a:cxnSpLocks/>
          </p:cNvCxnSpPr>
          <p:nvPr/>
        </p:nvCxnSpPr>
        <p:spPr>
          <a:xfrm>
            <a:off x="9176272" y="5669191"/>
            <a:ext cx="2388542" cy="0"/>
          </a:xfrm>
          <a:prstGeom prst="line">
            <a:avLst/>
          </a:prstGeom>
          <a:ln w="1143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화살표: 갈매기형 수장 294">
            <a:extLst>
              <a:ext uri="{FF2B5EF4-FFF2-40B4-BE49-F238E27FC236}">
                <a16:creationId xmlns:a16="http://schemas.microsoft.com/office/drawing/2014/main" id="{42D5EB37-50C8-4D70-ACFE-7D7D04030D53}"/>
              </a:ext>
            </a:extLst>
          </p:cNvPr>
          <p:cNvSpPr/>
          <p:nvPr/>
        </p:nvSpPr>
        <p:spPr>
          <a:xfrm flipH="1">
            <a:off x="9311319" y="1263549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967C73A9-F694-ACEA-F3DF-75FC5BFEABDE}"/>
              </a:ext>
            </a:extLst>
          </p:cNvPr>
          <p:cNvSpPr/>
          <p:nvPr/>
        </p:nvSpPr>
        <p:spPr>
          <a:xfrm>
            <a:off x="9320186" y="1174296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A2CC198E-1BAF-4F78-BE28-B972F0A12BAA}"/>
              </a:ext>
            </a:extLst>
          </p:cNvPr>
          <p:cNvSpPr/>
          <p:nvPr/>
        </p:nvSpPr>
        <p:spPr>
          <a:xfrm>
            <a:off x="6342013" y="5347508"/>
            <a:ext cx="2436250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1/2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3B6886D1-BFED-5F2B-B9DF-98DCCCF5A814}"/>
              </a:ext>
            </a:extLst>
          </p:cNvPr>
          <p:cNvCxnSpPr>
            <a:cxnSpLocks/>
            <a:stCxn id="270" idx="2"/>
          </p:cNvCxnSpPr>
          <p:nvPr/>
        </p:nvCxnSpPr>
        <p:spPr>
          <a:xfrm flipH="1" flipV="1">
            <a:off x="10385144" y="5670453"/>
            <a:ext cx="7375" cy="458977"/>
          </a:xfrm>
          <a:prstGeom prst="line">
            <a:avLst/>
          </a:prstGeom>
          <a:ln w="1143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A5640CF9-B98C-E07B-3A82-6B12AA0ABC3D}"/>
              </a:ext>
            </a:extLst>
          </p:cNvPr>
          <p:cNvSpPr/>
          <p:nvPr/>
        </p:nvSpPr>
        <p:spPr>
          <a:xfrm>
            <a:off x="9184448" y="5340875"/>
            <a:ext cx="2436250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2/2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7C8641C2-0ACE-7473-812F-664C30B4911A}"/>
              </a:ext>
            </a:extLst>
          </p:cNvPr>
          <p:cNvSpPr/>
          <p:nvPr/>
        </p:nvSpPr>
        <p:spPr>
          <a:xfrm>
            <a:off x="9029584" y="5733122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이전</a:t>
            </a:r>
          </a:p>
        </p:txBody>
      </p:sp>
      <p:sp>
        <p:nvSpPr>
          <p:cNvPr id="301" name="화살표: 갈매기형 수장 300">
            <a:extLst>
              <a:ext uri="{FF2B5EF4-FFF2-40B4-BE49-F238E27FC236}">
                <a16:creationId xmlns:a16="http://schemas.microsoft.com/office/drawing/2014/main" id="{F544B7E3-5924-BA1E-560D-D5517287FE1F}"/>
              </a:ext>
            </a:extLst>
          </p:cNvPr>
          <p:cNvSpPr/>
          <p:nvPr/>
        </p:nvSpPr>
        <p:spPr>
          <a:xfrm flipH="1">
            <a:off x="6513247" y="1903368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2" name="화살표: 갈매기형 수장 301">
            <a:extLst>
              <a:ext uri="{FF2B5EF4-FFF2-40B4-BE49-F238E27FC236}">
                <a16:creationId xmlns:a16="http://schemas.microsoft.com/office/drawing/2014/main" id="{3639CF0D-CBE0-ED5C-FF4A-5E792E1A78C5}"/>
              </a:ext>
            </a:extLst>
          </p:cNvPr>
          <p:cNvSpPr/>
          <p:nvPr/>
        </p:nvSpPr>
        <p:spPr>
          <a:xfrm flipH="1">
            <a:off x="9306892" y="190738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3BB64C6B-9CB3-06E8-0257-C0E54ABDBE49}"/>
              </a:ext>
            </a:extLst>
          </p:cNvPr>
          <p:cNvSpPr/>
          <p:nvPr/>
        </p:nvSpPr>
        <p:spPr>
          <a:xfrm>
            <a:off x="3551960" y="2013892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7DCFA745-39EB-4EE4-4EE6-67AC897057AD}"/>
              </a:ext>
            </a:extLst>
          </p:cNvPr>
          <p:cNvSpPr/>
          <p:nvPr/>
        </p:nvSpPr>
        <p:spPr>
          <a:xfrm>
            <a:off x="4362188" y="2013892"/>
            <a:ext cx="657828" cy="37262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5FD000ED-3BA2-B955-F732-918B037CF9B9}"/>
              </a:ext>
            </a:extLst>
          </p:cNvPr>
          <p:cNvSpPr/>
          <p:nvPr/>
        </p:nvSpPr>
        <p:spPr>
          <a:xfrm>
            <a:off x="5172416" y="2013892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8B113BDE-6354-37F5-4A67-B87E01E4B525}"/>
              </a:ext>
            </a:extLst>
          </p:cNvPr>
          <p:cNvSpPr/>
          <p:nvPr/>
        </p:nvSpPr>
        <p:spPr>
          <a:xfrm>
            <a:off x="3551960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E71E3AA0-6B28-96AC-52A7-38CB819225CD}"/>
              </a:ext>
            </a:extLst>
          </p:cNvPr>
          <p:cNvSpPr/>
          <p:nvPr/>
        </p:nvSpPr>
        <p:spPr>
          <a:xfrm>
            <a:off x="4362188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5BA973E0-DD70-1053-74B3-D3A5D82BAE4A}"/>
              </a:ext>
            </a:extLst>
          </p:cNvPr>
          <p:cNvSpPr/>
          <p:nvPr/>
        </p:nvSpPr>
        <p:spPr>
          <a:xfrm>
            <a:off x="3558100" y="3009045"/>
            <a:ext cx="2272143" cy="28227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F6CB9C57-8373-D8EC-4451-498B917AD4AC}"/>
              </a:ext>
            </a:extLst>
          </p:cNvPr>
          <p:cNvSpPr/>
          <p:nvPr/>
        </p:nvSpPr>
        <p:spPr>
          <a:xfrm>
            <a:off x="3426511" y="2049925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</a:t>
            </a: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40A82FF2-2B29-B85B-AEC5-A250DD62F221}"/>
              </a:ext>
            </a:extLst>
          </p:cNvPr>
          <p:cNvSpPr/>
          <p:nvPr/>
        </p:nvSpPr>
        <p:spPr>
          <a:xfrm>
            <a:off x="5094797" y="2067177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B0AB4F65-7451-D89E-EA74-8CA6DB6C76F1}"/>
              </a:ext>
            </a:extLst>
          </p:cNvPr>
          <p:cNvSpPr/>
          <p:nvPr/>
        </p:nvSpPr>
        <p:spPr>
          <a:xfrm>
            <a:off x="4236739" y="2061402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손 씻기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41D82BAB-6D8E-973B-6664-17CF36AED87B}"/>
              </a:ext>
            </a:extLst>
          </p:cNvPr>
          <p:cNvSpPr/>
          <p:nvPr/>
        </p:nvSpPr>
        <p:spPr>
          <a:xfrm>
            <a:off x="3426511" y="2547636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</a:t>
            </a: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2ACB8AE-7269-D5D7-5B0D-A09A4C4ADDE4}"/>
              </a:ext>
            </a:extLst>
          </p:cNvPr>
          <p:cNvSpPr/>
          <p:nvPr/>
        </p:nvSpPr>
        <p:spPr>
          <a:xfrm>
            <a:off x="3567905" y="3031268"/>
            <a:ext cx="2262340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</a:t>
            </a: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5D2EF7E9-F614-126E-89EC-AD7D3465F8E8}"/>
              </a:ext>
            </a:extLst>
          </p:cNvPr>
          <p:cNvSpPr/>
          <p:nvPr/>
        </p:nvSpPr>
        <p:spPr>
          <a:xfrm>
            <a:off x="4236739" y="2559113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설거지</a:t>
            </a:r>
          </a:p>
        </p:txBody>
      </p:sp>
      <p:cxnSp>
        <p:nvCxnSpPr>
          <p:cNvPr id="316" name="직선 연결선[R] 14">
            <a:extLst>
              <a:ext uri="{FF2B5EF4-FFF2-40B4-BE49-F238E27FC236}">
                <a16:creationId xmlns:a16="http://schemas.microsoft.com/office/drawing/2014/main" id="{A9DBEDF2-5A34-662A-5628-A8C20BB2C5C0}"/>
              </a:ext>
            </a:extLst>
          </p:cNvPr>
          <p:cNvCxnSpPr/>
          <p:nvPr/>
        </p:nvCxnSpPr>
        <p:spPr>
          <a:xfrm>
            <a:off x="3552585" y="5586686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94085C51-0225-3CE2-945B-6AE005F463BE}"/>
              </a:ext>
            </a:extLst>
          </p:cNvPr>
          <p:cNvSpPr/>
          <p:nvPr/>
        </p:nvSpPr>
        <p:spPr>
          <a:xfrm>
            <a:off x="3567905" y="5652459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 사용한 물의 양</a:t>
            </a: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D1F4E51B-0279-BA52-50C3-6578798DDFF9}"/>
              </a:ext>
            </a:extLst>
          </p:cNvPr>
          <p:cNvSpPr/>
          <p:nvPr/>
        </p:nvSpPr>
        <p:spPr>
          <a:xfrm>
            <a:off x="3567905" y="5913235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800 ml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50FA1AE3-BBB0-D7FF-E9F0-7778ACBF667C}"/>
              </a:ext>
            </a:extLst>
          </p:cNvPr>
          <p:cNvSpPr/>
          <p:nvPr/>
        </p:nvSpPr>
        <p:spPr>
          <a:xfrm>
            <a:off x="4236738" y="5184687"/>
            <a:ext cx="896243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ml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BE20C168-041D-DEFC-B1E1-FD1B91ADB75B}"/>
              </a:ext>
            </a:extLst>
          </p:cNvPr>
          <p:cNvSpPr/>
          <p:nvPr/>
        </p:nvSpPr>
        <p:spPr>
          <a:xfrm>
            <a:off x="5260717" y="5231793"/>
            <a:ext cx="551828" cy="281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추가</a:t>
            </a: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218E84B6-706D-2453-7251-EE4285E02DDD}"/>
              </a:ext>
            </a:extLst>
          </p:cNvPr>
          <p:cNvSpPr/>
          <p:nvPr/>
        </p:nvSpPr>
        <p:spPr>
          <a:xfrm>
            <a:off x="3567905" y="6633978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-1200 ml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47A18EB3-A278-1E8B-5C04-630703C2B113}"/>
              </a:ext>
            </a:extLst>
          </p:cNvPr>
          <p:cNvSpPr/>
          <p:nvPr/>
        </p:nvSpPr>
        <p:spPr>
          <a:xfrm>
            <a:off x="3567905" y="6327481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전일대비 물 사용량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323" name="직선 연결선[R] 14">
            <a:extLst>
              <a:ext uri="{FF2B5EF4-FFF2-40B4-BE49-F238E27FC236}">
                <a16:creationId xmlns:a16="http://schemas.microsoft.com/office/drawing/2014/main" id="{50E09EE7-52BB-E919-CB26-5A808C0F2BBB}"/>
              </a:ext>
            </a:extLst>
          </p:cNvPr>
          <p:cNvCxnSpPr/>
          <p:nvPr/>
        </p:nvCxnSpPr>
        <p:spPr>
          <a:xfrm>
            <a:off x="3552585" y="6281694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6EA4A99E-9A10-98D7-387A-05D9B4BD3AAF}"/>
              </a:ext>
            </a:extLst>
          </p:cNvPr>
          <p:cNvCxnSpPr>
            <a:cxnSpLocks/>
          </p:cNvCxnSpPr>
          <p:nvPr/>
        </p:nvCxnSpPr>
        <p:spPr>
          <a:xfrm flipV="1">
            <a:off x="3484093" y="3485997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4F508B9A-4921-29B6-8A55-37CC70DCD652}"/>
              </a:ext>
            </a:extLst>
          </p:cNvPr>
          <p:cNvCxnSpPr>
            <a:cxnSpLocks/>
          </p:cNvCxnSpPr>
          <p:nvPr/>
        </p:nvCxnSpPr>
        <p:spPr>
          <a:xfrm flipV="1">
            <a:off x="3493845" y="5098443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25EC2BCE-DDD4-9C5C-D9C7-C6742E37C3E8}"/>
              </a:ext>
            </a:extLst>
          </p:cNvPr>
          <p:cNvSpPr/>
          <p:nvPr/>
        </p:nvSpPr>
        <p:spPr>
          <a:xfrm>
            <a:off x="3578065" y="3672948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사각형: 둥근 모서리 326">
            <a:extLst>
              <a:ext uri="{FF2B5EF4-FFF2-40B4-BE49-F238E27FC236}">
                <a16:creationId xmlns:a16="http://schemas.microsoft.com/office/drawing/2014/main" id="{A59EF758-A43F-778F-AAA2-2B1EB8D7AE13}"/>
              </a:ext>
            </a:extLst>
          </p:cNvPr>
          <p:cNvSpPr/>
          <p:nvPr/>
        </p:nvSpPr>
        <p:spPr>
          <a:xfrm>
            <a:off x="3578065" y="4384224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2F2F3503-4E2A-665C-ED32-78C89D9A24C0}"/>
              </a:ext>
            </a:extLst>
          </p:cNvPr>
          <p:cNvSpPr/>
          <p:nvPr/>
        </p:nvSpPr>
        <p:spPr>
          <a:xfrm>
            <a:off x="3913084" y="3778183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81BC13A1-7D54-52CB-0C13-9ECC724D535D}"/>
              </a:ext>
            </a:extLst>
          </p:cNvPr>
          <p:cNvSpPr/>
          <p:nvPr/>
        </p:nvSpPr>
        <p:spPr>
          <a:xfrm>
            <a:off x="3923243" y="4488089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 타이머 게임</a:t>
            </a:r>
          </a:p>
        </p:txBody>
      </p:sp>
      <p:pic>
        <p:nvPicPr>
          <p:cNvPr id="331" name="그래픽 330" descr="터치 스크린 단색으로 채워진">
            <a:extLst>
              <a:ext uri="{FF2B5EF4-FFF2-40B4-BE49-F238E27FC236}">
                <a16:creationId xmlns:a16="http://schemas.microsoft.com/office/drawing/2014/main" id="{6D67BBF8-DD62-BC63-60C3-0DC9B509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5310853" y="3728109"/>
            <a:ext cx="673720" cy="673720"/>
          </a:xfrm>
          <a:prstGeom prst="rect">
            <a:avLst/>
          </a:prstGeom>
        </p:spPr>
      </p:pic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E9EAD1BF-DDF7-3C49-3D6D-A711DEA48AB3}"/>
              </a:ext>
            </a:extLst>
          </p:cNvPr>
          <p:cNvSpPr/>
          <p:nvPr/>
        </p:nvSpPr>
        <p:spPr>
          <a:xfrm>
            <a:off x="3408318" y="161026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오늘의 물 사용</a:t>
            </a: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AE113734-4AFC-0983-8589-B2FBD69CB9A1}"/>
              </a:ext>
            </a:extLst>
          </p:cNvPr>
          <p:cNvSpPr/>
          <p:nvPr/>
        </p:nvSpPr>
        <p:spPr>
          <a:xfrm>
            <a:off x="3574029" y="118236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6A7C9782-82B0-0978-FDB1-997FB048A32A}"/>
              </a:ext>
            </a:extLst>
          </p:cNvPr>
          <p:cNvCxnSpPr>
            <a:cxnSpLocks/>
          </p:cNvCxnSpPr>
          <p:nvPr/>
        </p:nvCxnSpPr>
        <p:spPr>
          <a:xfrm>
            <a:off x="3390841" y="156212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5" name="그래픽 334" descr="가로 막대형 차트 단색으로 채워진">
            <a:extLst>
              <a:ext uri="{FF2B5EF4-FFF2-40B4-BE49-F238E27FC236}">
                <a16:creationId xmlns:a16="http://schemas.microsoft.com/office/drawing/2014/main" id="{17052489-D430-F0F2-DE2B-68F4F529D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4829" y="1220737"/>
            <a:ext cx="272052" cy="272052"/>
          </a:xfrm>
          <a:prstGeom prst="rect">
            <a:avLst/>
          </a:prstGeom>
        </p:spPr>
      </p:pic>
      <p:sp>
        <p:nvSpPr>
          <p:cNvPr id="336" name="화살표: 갈매기형 수장 335">
            <a:extLst>
              <a:ext uri="{FF2B5EF4-FFF2-40B4-BE49-F238E27FC236}">
                <a16:creationId xmlns:a16="http://schemas.microsoft.com/office/drawing/2014/main" id="{46A8809E-3D33-818F-0C42-F90AFA62149A}"/>
              </a:ext>
            </a:extLst>
          </p:cNvPr>
          <p:cNvSpPr/>
          <p:nvPr/>
        </p:nvSpPr>
        <p:spPr>
          <a:xfrm flipH="1">
            <a:off x="3599130" y="127162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4ABDD916-B0BB-5B24-DC47-1FE3CE78E785}"/>
              </a:ext>
            </a:extLst>
          </p:cNvPr>
          <p:cNvSpPr/>
          <p:nvPr/>
        </p:nvSpPr>
        <p:spPr>
          <a:xfrm>
            <a:off x="611220" y="844593"/>
            <a:ext cx="234169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 기록 방법 </a:t>
            </a:r>
            <a:r>
              <a:rPr lang="en-US" altLang="ko-KR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1) </a:t>
            </a: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사용자 직접 작성</a:t>
            </a: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2F1479D2-664A-3D14-580A-7288C64B1039}"/>
              </a:ext>
            </a:extLst>
          </p:cNvPr>
          <p:cNvSpPr/>
          <p:nvPr/>
        </p:nvSpPr>
        <p:spPr>
          <a:xfrm>
            <a:off x="3413992" y="856917"/>
            <a:ext cx="234169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 기록 방법 </a:t>
            </a:r>
            <a:r>
              <a:rPr lang="en-US" altLang="ko-KR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2) </a:t>
            </a: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측정</a:t>
            </a:r>
          </a:p>
        </p:txBody>
      </p:sp>
      <p:cxnSp>
        <p:nvCxnSpPr>
          <p:cNvPr id="339" name="직선 화살표 연결선 338">
            <a:extLst>
              <a:ext uri="{FF2B5EF4-FFF2-40B4-BE49-F238E27FC236}">
                <a16:creationId xmlns:a16="http://schemas.microsoft.com/office/drawing/2014/main" id="{CC4FBA8B-A064-A2C0-2F2C-95E5FBDBD228}"/>
              </a:ext>
            </a:extLst>
          </p:cNvPr>
          <p:cNvCxnSpPr>
            <a:cxnSpLocks/>
          </p:cNvCxnSpPr>
          <p:nvPr/>
        </p:nvCxnSpPr>
        <p:spPr>
          <a:xfrm>
            <a:off x="2280392" y="6039633"/>
            <a:ext cx="1929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5AAD8752-BBA5-9E68-FEF1-E763B7323DFD}"/>
              </a:ext>
            </a:extLst>
          </p:cNvPr>
          <p:cNvSpPr/>
          <p:nvPr/>
        </p:nvSpPr>
        <p:spPr>
          <a:xfrm>
            <a:off x="2358012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E85191B2-27E8-3077-2AB4-E84429663C94}"/>
              </a:ext>
            </a:extLst>
          </p:cNvPr>
          <p:cNvSpPr/>
          <p:nvPr/>
        </p:nvSpPr>
        <p:spPr>
          <a:xfrm>
            <a:off x="2280393" y="2564888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변기</a:t>
            </a: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346BF032-5352-6CD6-E51B-E3FBBD45DA2D}"/>
              </a:ext>
            </a:extLst>
          </p:cNvPr>
          <p:cNvSpPr/>
          <p:nvPr/>
        </p:nvSpPr>
        <p:spPr>
          <a:xfrm>
            <a:off x="5172416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754C81C4-734C-8D47-5749-A3BECDBFDDFC}"/>
              </a:ext>
            </a:extLst>
          </p:cNvPr>
          <p:cNvSpPr/>
          <p:nvPr/>
        </p:nvSpPr>
        <p:spPr>
          <a:xfrm>
            <a:off x="5094797" y="2564888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변기</a:t>
            </a:r>
          </a:p>
        </p:txBody>
      </p:sp>
      <p:pic>
        <p:nvPicPr>
          <p:cNvPr id="143" name="그래픽 142" descr="터치 스크린 단색으로 채워진">
            <a:extLst>
              <a:ext uri="{FF2B5EF4-FFF2-40B4-BE49-F238E27FC236}">
                <a16:creationId xmlns:a16="http://schemas.microsoft.com/office/drawing/2014/main" id="{5F2CD10E-0F6D-4681-B1E7-5FB1235045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99507">
            <a:off x="1904723" y="2135070"/>
            <a:ext cx="673720" cy="673720"/>
          </a:xfrm>
          <a:prstGeom prst="rect">
            <a:avLst/>
          </a:prstGeom>
        </p:spPr>
      </p:pic>
      <p:pic>
        <p:nvPicPr>
          <p:cNvPr id="330" name="그래픽 329" descr="터치 스크린 단색으로 채워진">
            <a:extLst>
              <a:ext uri="{FF2B5EF4-FFF2-40B4-BE49-F238E27FC236}">
                <a16:creationId xmlns:a16="http://schemas.microsoft.com/office/drawing/2014/main" id="{112384BC-BF6D-DDB6-ABA8-BC82619990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99507">
            <a:off x="4719127" y="2135070"/>
            <a:ext cx="673720" cy="673720"/>
          </a:xfrm>
          <a:prstGeom prst="rect">
            <a:avLst/>
          </a:prstGeom>
        </p:spPr>
      </p:pic>
      <p:pic>
        <p:nvPicPr>
          <p:cNvPr id="344" name="그래픽 343" descr="터치 스크린 단색으로 채워진">
            <a:extLst>
              <a:ext uri="{FF2B5EF4-FFF2-40B4-BE49-F238E27FC236}">
                <a16:creationId xmlns:a16="http://schemas.microsoft.com/office/drawing/2014/main" id="{5AA1B7B6-A178-E694-9728-0854A522DF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99507">
            <a:off x="8020437" y="2602928"/>
            <a:ext cx="673720" cy="673720"/>
          </a:xfrm>
          <a:prstGeom prst="rect">
            <a:avLst/>
          </a:prstGeom>
        </p:spPr>
      </p:pic>
      <p:pic>
        <p:nvPicPr>
          <p:cNvPr id="346" name="그래픽 345" descr="터치 스크린 단색으로 채워진">
            <a:extLst>
              <a:ext uri="{FF2B5EF4-FFF2-40B4-BE49-F238E27FC236}">
                <a16:creationId xmlns:a16="http://schemas.microsoft.com/office/drawing/2014/main" id="{C720E2A3-074F-DCBD-5DD6-30E25D696D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99507">
            <a:off x="11054839" y="2652249"/>
            <a:ext cx="673720" cy="673720"/>
          </a:xfrm>
          <a:prstGeom prst="rect">
            <a:avLst/>
          </a:prstGeom>
        </p:spPr>
      </p:pic>
      <p:pic>
        <p:nvPicPr>
          <p:cNvPr id="349" name="그래픽 348" descr="터치 스크린 단색으로 채워진">
            <a:extLst>
              <a:ext uri="{FF2B5EF4-FFF2-40B4-BE49-F238E27FC236}">
                <a16:creationId xmlns:a16="http://schemas.microsoft.com/office/drawing/2014/main" id="{FB4BFDC0-FE5F-A982-E1E1-D49BBFF6F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8316663" y="5779860"/>
            <a:ext cx="673720" cy="673720"/>
          </a:xfrm>
          <a:prstGeom prst="rect">
            <a:avLst/>
          </a:prstGeom>
        </p:spPr>
      </p:pic>
      <p:pic>
        <p:nvPicPr>
          <p:cNvPr id="350" name="그래픽 349" descr="터치 스크린 단색으로 채워진">
            <a:extLst>
              <a:ext uri="{FF2B5EF4-FFF2-40B4-BE49-F238E27FC236}">
                <a16:creationId xmlns:a16="http://schemas.microsoft.com/office/drawing/2014/main" id="{9D43A434-9A67-7FA0-B0C9-082ACF2D4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11150597" y="5779861"/>
            <a:ext cx="673720" cy="6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3143475-E006-4DB1-8F38-E0260D5CAECB}"/>
              </a:ext>
            </a:extLst>
          </p:cNvPr>
          <p:cNvSpPr/>
          <p:nvPr/>
        </p:nvSpPr>
        <p:spPr>
          <a:xfrm>
            <a:off x="1346610" y="1945167"/>
            <a:ext cx="1793028" cy="15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434D4BF-122E-4841-B7F9-71458729F2CC}"/>
              </a:ext>
            </a:extLst>
          </p:cNvPr>
          <p:cNvSpPr>
            <a:spLocks noChangeAspect="1"/>
          </p:cNvSpPr>
          <p:nvPr/>
        </p:nvSpPr>
        <p:spPr>
          <a:xfrm>
            <a:off x="6244593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90FC35-1CF9-48B8-8E28-148253F05574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E520944-AC5C-49E1-BDAA-A24FC461C236}"/>
              </a:ext>
            </a:extLst>
          </p:cNvPr>
          <p:cNvSpPr>
            <a:spLocks noChangeAspect="1"/>
          </p:cNvSpPr>
          <p:nvPr/>
        </p:nvSpPr>
        <p:spPr>
          <a:xfrm>
            <a:off x="3418074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" name="그래픽 60" descr="사용자 단색으로 채워진">
            <a:extLst>
              <a:ext uri="{FF2B5EF4-FFF2-40B4-BE49-F238E27FC236}">
                <a16:creationId xmlns:a16="http://schemas.microsoft.com/office/drawing/2014/main" id="{BDA92C77-1869-46B4-87E1-8FD802FDE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3915" y="1187205"/>
            <a:ext cx="277000" cy="277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ADD2C2C7-0294-4FEE-BA3E-CDE829970E5E}"/>
              </a:ext>
            </a:extLst>
          </p:cNvPr>
          <p:cNvSpPr/>
          <p:nvPr/>
        </p:nvSpPr>
        <p:spPr>
          <a:xfrm>
            <a:off x="748680" y="1193208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F79B640-BA65-4910-81E1-5864F3A8BCCA}"/>
              </a:ext>
            </a:extLst>
          </p:cNvPr>
          <p:cNvSpPr/>
          <p:nvPr/>
        </p:nvSpPr>
        <p:spPr>
          <a:xfrm>
            <a:off x="567299" y="1939461"/>
            <a:ext cx="897880" cy="1528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B93815-D03A-4A4D-B1FC-8F09FFBB7F92}"/>
              </a:ext>
            </a:extLst>
          </p:cNvPr>
          <p:cNvSpPr txBox="1"/>
          <p:nvPr/>
        </p:nvSpPr>
        <p:spPr>
          <a:xfrm>
            <a:off x="1145401" y="2205822"/>
            <a:ext cx="1994237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환경 보호 실천 </a:t>
            </a:r>
            <a:r>
              <a:rPr lang="en-US" altLang="ko-KR" sz="1200" b="1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TIP</a:t>
            </a:r>
            <a:r>
              <a:rPr lang="ko-KR" altLang="en-US" sz="1200" b="1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</a:t>
            </a:r>
            <a:endParaRPr lang="en-US" altLang="ko-KR" sz="1200" b="1" dirty="0">
              <a:solidFill>
                <a:schemeClr val="bg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ex) </a:t>
            </a:r>
            <a:r>
              <a:rPr lang="ko-KR" altLang="en-US" sz="1200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설거지를 할 때는 먼저 거품을 묻힌 후 마지막에 물을 틀어 </a:t>
            </a:r>
            <a:r>
              <a:rPr lang="ko-KR" altLang="en-US" sz="1200" dirty="0" err="1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행궈내요</a:t>
            </a:r>
            <a:endParaRPr lang="en-US" altLang="ko-KR" sz="1200" dirty="0">
              <a:solidFill>
                <a:schemeClr val="bg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67" name="그래픽 66" descr="전구 단색으로 채워진">
            <a:extLst>
              <a:ext uri="{FF2B5EF4-FFF2-40B4-BE49-F238E27FC236}">
                <a16:creationId xmlns:a16="http://schemas.microsoft.com/office/drawing/2014/main" id="{AE57E156-7A5D-4E5C-B848-416406C30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299" y="2327006"/>
            <a:ext cx="690490" cy="69049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51E96D-E3A2-4B0C-A550-7362C65D065E}"/>
              </a:ext>
            </a:extLst>
          </p:cNvPr>
          <p:cNvSpPr/>
          <p:nvPr/>
        </p:nvSpPr>
        <p:spPr>
          <a:xfrm>
            <a:off x="304800" y="201336"/>
            <a:ext cx="11474824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오늘의 쓰레기 배출량 기록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6FB65DB-29D3-4EA7-98AC-0FA69283F5F7}"/>
              </a:ext>
            </a:extLst>
          </p:cNvPr>
          <p:cNvSpPr/>
          <p:nvPr/>
        </p:nvSpPr>
        <p:spPr>
          <a:xfrm>
            <a:off x="6392349" y="1969097"/>
            <a:ext cx="657828" cy="37262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3B07FEA-861C-4CEE-8279-45655D338918}"/>
              </a:ext>
            </a:extLst>
          </p:cNvPr>
          <p:cNvSpPr/>
          <p:nvPr/>
        </p:nvSpPr>
        <p:spPr>
          <a:xfrm>
            <a:off x="7202577" y="1969097"/>
            <a:ext cx="657828" cy="37262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728DF56-6A4A-4A7B-8264-4EA8640DE13D}"/>
              </a:ext>
            </a:extLst>
          </p:cNvPr>
          <p:cNvSpPr/>
          <p:nvPr/>
        </p:nvSpPr>
        <p:spPr>
          <a:xfrm>
            <a:off x="8012805" y="1969097"/>
            <a:ext cx="657828" cy="37262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50B949A-8566-4E36-9D0C-4A6189000BB9}"/>
              </a:ext>
            </a:extLst>
          </p:cNvPr>
          <p:cNvSpPr/>
          <p:nvPr/>
        </p:nvSpPr>
        <p:spPr>
          <a:xfrm>
            <a:off x="6392349" y="2443659"/>
            <a:ext cx="657828" cy="372621"/>
          </a:xfrm>
          <a:prstGeom prst="rect">
            <a:avLst/>
          </a:prstGeom>
          <a:noFill/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340A8A-2A2E-445D-827F-39205FCA4321}"/>
              </a:ext>
            </a:extLst>
          </p:cNvPr>
          <p:cNvSpPr/>
          <p:nvPr/>
        </p:nvSpPr>
        <p:spPr>
          <a:xfrm>
            <a:off x="7202577" y="2443659"/>
            <a:ext cx="657828" cy="372621"/>
          </a:xfrm>
          <a:prstGeom prst="rect">
            <a:avLst/>
          </a:prstGeom>
          <a:noFill/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A003E8E-F4AA-4172-AF6E-B2D219E4F9B5}"/>
              </a:ext>
            </a:extLst>
          </p:cNvPr>
          <p:cNvSpPr/>
          <p:nvPr/>
        </p:nvSpPr>
        <p:spPr>
          <a:xfrm>
            <a:off x="8012805" y="2443659"/>
            <a:ext cx="657828" cy="372621"/>
          </a:xfrm>
          <a:prstGeom prst="rect">
            <a:avLst/>
          </a:prstGeom>
          <a:noFill/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E02C75C-CBF7-4DD6-97F0-1C1FB89FD5E3}"/>
              </a:ext>
            </a:extLst>
          </p:cNvPr>
          <p:cNvSpPr/>
          <p:nvPr/>
        </p:nvSpPr>
        <p:spPr>
          <a:xfrm>
            <a:off x="6392349" y="2941370"/>
            <a:ext cx="657828" cy="372621"/>
          </a:xfrm>
          <a:prstGeom prst="rect">
            <a:avLst/>
          </a:prstGeom>
          <a:noFill/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A93FD64-6F41-4CC3-810F-CA9C50FC7C85}"/>
              </a:ext>
            </a:extLst>
          </p:cNvPr>
          <p:cNvSpPr/>
          <p:nvPr/>
        </p:nvSpPr>
        <p:spPr>
          <a:xfrm>
            <a:off x="7202577" y="2941370"/>
            <a:ext cx="657828" cy="372621"/>
          </a:xfrm>
          <a:prstGeom prst="rect">
            <a:avLst/>
          </a:prstGeom>
          <a:noFill/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62DA063-AEED-435A-9BF5-3DBA734CEDF8}"/>
              </a:ext>
            </a:extLst>
          </p:cNvPr>
          <p:cNvSpPr/>
          <p:nvPr/>
        </p:nvSpPr>
        <p:spPr>
          <a:xfrm>
            <a:off x="8012805" y="2941370"/>
            <a:ext cx="657828" cy="3726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71A2094-3AF2-4946-ABDD-325AF46779CB}"/>
              </a:ext>
            </a:extLst>
          </p:cNvPr>
          <p:cNvSpPr/>
          <p:nvPr/>
        </p:nvSpPr>
        <p:spPr>
          <a:xfrm>
            <a:off x="6266900" y="2005130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휴지</a:t>
            </a:r>
            <a:r>
              <a:rPr lang="en-US" altLang="ko-KR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</a:t>
            </a: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물티슈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A8BB2D9-9809-4F43-8B84-ECFC8C386ABE}"/>
              </a:ext>
            </a:extLst>
          </p:cNvPr>
          <p:cNvSpPr/>
          <p:nvPr/>
        </p:nvSpPr>
        <p:spPr>
          <a:xfrm>
            <a:off x="7935186" y="2022382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일회용 수저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56B548F-6426-4CE1-A5E2-680DE20E220A}"/>
              </a:ext>
            </a:extLst>
          </p:cNvPr>
          <p:cNvSpPr/>
          <p:nvPr/>
        </p:nvSpPr>
        <p:spPr>
          <a:xfrm>
            <a:off x="7077128" y="2016607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일회용 컵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DA83159-8EDF-425F-B3A7-F22B8773A48C}"/>
              </a:ext>
            </a:extLst>
          </p:cNvPr>
          <p:cNvSpPr/>
          <p:nvPr/>
        </p:nvSpPr>
        <p:spPr>
          <a:xfrm>
            <a:off x="6266900" y="2479692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5ACEA3C-291B-4663-981A-785481330134}"/>
              </a:ext>
            </a:extLst>
          </p:cNvPr>
          <p:cNvSpPr/>
          <p:nvPr/>
        </p:nvSpPr>
        <p:spPr>
          <a:xfrm>
            <a:off x="7935186" y="2496944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비닐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636868C-8625-48F4-88B4-50375E03333A}"/>
              </a:ext>
            </a:extLst>
          </p:cNvPr>
          <p:cNvSpPr/>
          <p:nvPr/>
        </p:nvSpPr>
        <p:spPr>
          <a:xfrm>
            <a:off x="7077128" y="2491169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플라스틱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0133784-3F92-4031-B41F-6FF9DE63DC2A}"/>
              </a:ext>
            </a:extLst>
          </p:cNvPr>
          <p:cNvSpPr/>
          <p:nvPr/>
        </p:nvSpPr>
        <p:spPr>
          <a:xfrm>
            <a:off x="6266900" y="2977403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캔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5FFBC11-B797-45BC-835C-05610E37EFEE}"/>
              </a:ext>
            </a:extLst>
          </p:cNvPr>
          <p:cNvSpPr/>
          <p:nvPr/>
        </p:nvSpPr>
        <p:spPr>
          <a:xfrm>
            <a:off x="7935186" y="2994655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3BF0C22-305F-49C5-A0ED-8244293643B4}"/>
              </a:ext>
            </a:extLst>
          </p:cNvPr>
          <p:cNvSpPr/>
          <p:nvPr/>
        </p:nvSpPr>
        <p:spPr>
          <a:xfrm>
            <a:off x="7077128" y="2988880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공병</a:t>
            </a:r>
          </a:p>
        </p:txBody>
      </p:sp>
      <p:cxnSp>
        <p:nvCxnSpPr>
          <p:cNvPr id="162" name="직선 연결선[R] 14">
            <a:extLst>
              <a:ext uri="{FF2B5EF4-FFF2-40B4-BE49-F238E27FC236}">
                <a16:creationId xmlns:a16="http://schemas.microsoft.com/office/drawing/2014/main" id="{76A00AD3-2754-4AF3-A55D-366A518933F6}"/>
              </a:ext>
            </a:extLst>
          </p:cNvPr>
          <p:cNvCxnSpPr/>
          <p:nvPr/>
        </p:nvCxnSpPr>
        <p:spPr>
          <a:xfrm>
            <a:off x="6392975" y="5072477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B11D657-5695-4500-9513-B410B3B69400}"/>
              </a:ext>
            </a:extLst>
          </p:cNvPr>
          <p:cNvSpPr/>
          <p:nvPr/>
        </p:nvSpPr>
        <p:spPr>
          <a:xfrm>
            <a:off x="6408295" y="5138250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 배출한 쓰레기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21DC930-041A-4FCC-A173-F5CB03BB0F03}"/>
              </a:ext>
            </a:extLst>
          </p:cNvPr>
          <p:cNvSpPr/>
          <p:nvPr/>
        </p:nvSpPr>
        <p:spPr>
          <a:xfrm>
            <a:off x="6408295" y="5399026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456g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61BD21C-DBDF-444F-BFDD-13B9102EDCC3}"/>
              </a:ext>
            </a:extLst>
          </p:cNvPr>
          <p:cNvSpPr/>
          <p:nvPr/>
        </p:nvSpPr>
        <p:spPr>
          <a:xfrm>
            <a:off x="7257669" y="4670478"/>
            <a:ext cx="770794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0g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A045F73-F4BE-4365-A7F5-FDAB0F94D760}"/>
              </a:ext>
            </a:extLst>
          </p:cNvPr>
          <p:cNvSpPr/>
          <p:nvPr/>
        </p:nvSpPr>
        <p:spPr>
          <a:xfrm>
            <a:off x="8101107" y="4717584"/>
            <a:ext cx="551828" cy="281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추가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C5A214D-90A0-4A03-AA37-60251A510B4D}"/>
              </a:ext>
            </a:extLst>
          </p:cNvPr>
          <p:cNvSpPr/>
          <p:nvPr/>
        </p:nvSpPr>
        <p:spPr>
          <a:xfrm>
            <a:off x="6408295" y="6119769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-120g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412AD44-BC4D-450B-9EC9-ECC008089587}"/>
              </a:ext>
            </a:extLst>
          </p:cNvPr>
          <p:cNvSpPr/>
          <p:nvPr/>
        </p:nvSpPr>
        <p:spPr>
          <a:xfrm>
            <a:off x="6408295" y="5813272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전일대비 배출한 쓰레기</a:t>
            </a:r>
          </a:p>
        </p:txBody>
      </p:sp>
      <p:cxnSp>
        <p:nvCxnSpPr>
          <p:cNvPr id="169" name="직선 연결선[R] 14">
            <a:extLst>
              <a:ext uri="{FF2B5EF4-FFF2-40B4-BE49-F238E27FC236}">
                <a16:creationId xmlns:a16="http://schemas.microsoft.com/office/drawing/2014/main" id="{34C5A68D-E525-4A54-8FDB-6FD68AF37ED8}"/>
              </a:ext>
            </a:extLst>
          </p:cNvPr>
          <p:cNvCxnSpPr/>
          <p:nvPr/>
        </p:nvCxnSpPr>
        <p:spPr>
          <a:xfrm>
            <a:off x="6392975" y="5767485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78163D07-7BAA-427A-8A17-4E211B3D5615}"/>
              </a:ext>
            </a:extLst>
          </p:cNvPr>
          <p:cNvCxnSpPr>
            <a:cxnSpLocks/>
          </p:cNvCxnSpPr>
          <p:nvPr/>
        </p:nvCxnSpPr>
        <p:spPr>
          <a:xfrm flipV="1">
            <a:off x="6324483" y="3407302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10B518A-E9D9-454C-A089-A0F7DF001918}"/>
              </a:ext>
            </a:extLst>
          </p:cNvPr>
          <p:cNvSpPr>
            <a:spLocks noChangeAspect="1"/>
          </p:cNvSpPr>
          <p:nvPr/>
        </p:nvSpPr>
        <p:spPr>
          <a:xfrm>
            <a:off x="9069006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E60FE933-04EB-4DAB-A860-3780953D548E}"/>
              </a:ext>
            </a:extLst>
          </p:cNvPr>
          <p:cNvCxnSpPr>
            <a:cxnSpLocks/>
          </p:cNvCxnSpPr>
          <p:nvPr/>
        </p:nvCxnSpPr>
        <p:spPr>
          <a:xfrm>
            <a:off x="8935518" y="846963"/>
            <a:ext cx="0" cy="601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C8DACC1-5682-41C2-9596-C61B7EBCF042}"/>
              </a:ext>
            </a:extLst>
          </p:cNvPr>
          <p:cNvCxnSpPr>
            <a:cxnSpLocks/>
          </p:cNvCxnSpPr>
          <p:nvPr/>
        </p:nvCxnSpPr>
        <p:spPr>
          <a:xfrm flipV="1">
            <a:off x="6319468" y="3711197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AC7EBDD-5BCF-486A-96B0-9277C3998061}"/>
              </a:ext>
            </a:extLst>
          </p:cNvPr>
          <p:cNvSpPr/>
          <p:nvPr/>
        </p:nvSpPr>
        <p:spPr>
          <a:xfrm>
            <a:off x="6364545" y="3412650"/>
            <a:ext cx="2127038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음식물 쓰레기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FE0C5F80-93D4-44B6-99B9-02DE241B224D}"/>
              </a:ext>
            </a:extLst>
          </p:cNvPr>
          <p:cNvCxnSpPr>
            <a:cxnSpLocks/>
          </p:cNvCxnSpPr>
          <p:nvPr/>
        </p:nvCxnSpPr>
        <p:spPr>
          <a:xfrm flipV="1">
            <a:off x="6319468" y="4041291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04BAB950-1610-4289-8AB0-037CD2B6973C}"/>
              </a:ext>
            </a:extLst>
          </p:cNvPr>
          <p:cNvSpPr/>
          <p:nvPr/>
        </p:nvSpPr>
        <p:spPr>
          <a:xfrm>
            <a:off x="6364545" y="3742744"/>
            <a:ext cx="2127038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36D422EF-6916-C760-4828-033806CF7D29}"/>
              </a:ext>
            </a:extLst>
          </p:cNvPr>
          <p:cNvSpPr/>
          <p:nvPr/>
        </p:nvSpPr>
        <p:spPr>
          <a:xfrm>
            <a:off x="718246" y="3870192"/>
            <a:ext cx="2305422" cy="5208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오늘의 쓰레기 배출 기록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6D7365F7-53BE-A12C-E4BB-2EE483BB81F3}"/>
              </a:ext>
            </a:extLst>
          </p:cNvPr>
          <p:cNvSpPr/>
          <p:nvPr/>
        </p:nvSpPr>
        <p:spPr>
          <a:xfrm>
            <a:off x="718246" y="4483443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오늘의 물 사용 기록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CF1F7CE0-76CD-261B-D487-C89575DD37CA}"/>
              </a:ext>
            </a:extLst>
          </p:cNvPr>
          <p:cNvSpPr/>
          <p:nvPr/>
        </p:nvSpPr>
        <p:spPr>
          <a:xfrm>
            <a:off x="718246" y="5096694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배출</a:t>
            </a:r>
            <a:r>
              <a:rPr kumimoji="1" lang="en-US" altLang="ko-KR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/</a:t>
            </a:r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사용량 통계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51B75029-F704-DD1B-0C79-F6963E70C057}"/>
              </a:ext>
            </a:extLst>
          </p:cNvPr>
          <p:cNvSpPr/>
          <p:nvPr/>
        </p:nvSpPr>
        <p:spPr>
          <a:xfrm>
            <a:off x="718246" y="5709945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샤워 타이머 게임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178" name="그래픽 177" descr="터치 스크린 단색으로 채워진">
            <a:extLst>
              <a:ext uri="{FF2B5EF4-FFF2-40B4-BE49-F238E27FC236}">
                <a16:creationId xmlns:a16="http://schemas.microsoft.com/office/drawing/2014/main" id="{C1BB2D91-2569-4775-8C34-4CA54D66BD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699507">
            <a:off x="2614848" y="3980374"/>
            <a:ext cx="673720" cy="673720"/>
          </a:xfrm>
          <a:prstGeom prst="rect">
            <a:avLst/>
          </a:prstGeom>
        </p:spPr>
      </p:pic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C9B1286-0936-C29F-78DF-BF92739878FB}"/>
              </a:ext>
            </a:extLst>
          </p:cNvPr>
          <p:cNvSpPr/>
          <p:nvPr/>
        </p:nvSpPr>
        <p:spPr>
          <a:xfrm>
            <a:off x="6252280" y="160170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오늘의 쓰레기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35E32E43-A1F3-46D1-FD4A-7849D4724817}"/>
              </a:ext>
            </a:extLst>
          </p:cNvPr>
          <p:cNvSpPr/>
          <p:nvPr/>
        </p:nvSpPr>
        <p:spPr>
          <a:xfrm>
            <a:off x="6417991" y="117380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96CD038F-A32C-C0AD-2B61-124EC92F39ED}"/>
              </a:ext>
            </a:extLst>
          </p:cNvPr>
          <p:cNvCxnSpPr>
            <a:cxnSpLocks/>
          </p:cNvCxnSpPr>
          <p:nvPr/>
        </p:nvCxnSpPr>
        <p:spPr>
          <a:xfrm>
            <a:off x="6234803" y="155356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1" name="그래픽 230" descr="가로 막대형 차트 단색으로 채워진">
            <a:extLst>
              <a:ext uri="{FF2B5EF4-FFF2-40B4-BE49-F238E27FC236}">
                <a16:creationId xmlns:a16="http://schemas.microsoft.com/office/drawing/2014/main" id="{247E8E40-5F8D-8676-7D90-1202A3D9A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8791" y="1212177"/>
            <a:ext cx="272052" cy="272052"/>
          </a:xfrm>
          <a:prstGeom prst="rect">
            <a:avLst/>
          </a:prstGeom>
        </p:spPr>
      </p:pic>
      <p:sp>
        <p:nvSpPr>
          <p:cNvPr id="233" name="화살표: 갈매기형 수장 232">
            <a:extLst>
              <a:ext uri="{FF2B5EF4-FFF2-40B4-BE49-F238E27FC236}">
                <a16:creationId xmlns:a16="http://schemas.microsoft.com/office/drawing/2014/main" id="{C1F4B6EF-8570-DF79-09B0-003F0DBD488D}"/>
              </a:ext>
            </a:extLst>
          </p:cNvPr>
          <p:cNvSpPr/>
          <p:nvPr/>
        </p:nvSpPr>
        <p:spPr>
          <a:xfrm flipH="1">
            <a:off x="6444438" y="1275379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5B9FE8F-4F30-180A-F2EA-9AC6542E654B}"/>
              </a:ext>
            </a:extLst>
          </p:cNvPr>
          <p:cNvSpPr/>
          <p:nvPr/>
        </p:nvSpPr>
        <p:spPr>
          <a:xfrm>
            <a:off x="3557788" y="1969097"/>
            <a:ext cx="657828" cy="37262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0DF9027C-3E52-9E61-0DB0-7657AC6EDE32}"/>
              </a:ext>
            </a:extLst>
          </p:cNvPr>
          <p:cNvSpPr/>
          <p:nvPr/>
        </p:nvSpPr>
        <p:spPr>
          <a:xfrm>
            <a:off x="4368016" y="1969097"/>
            <a:ext cx="657828" cy="37262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5A871E93-11E8-BE96-D851-54A026485593}"/>
              </a:ext>
            </a:extLst>
          </p:cNvPr>
          <p:cNvSpPr/>
          <p:nvPr/>
        </p:nvSpPr>
        <p:spPr>
          <a:xfrm>
            <a:off x="5178244" y="1969097"/>
            <a:ext cx="657828" cy="37262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5D58E7A-A32A-0088-CD1C-87045D702B5E}"/>
              </a:ext>
            </a:extLst>
          </p:cNvPr>
          <p:cNvSpPr/>
          <p:nvPr/>
        </p:nvSpPr>
        <p:spPr>
          <a:xfrm>
            <a:off x="3557788" y="2443659"/>
            <a:ext cx="657828" cy="372621"/>
          </a:xfrm>
          <a:prstGeom prst="rect">
            <a:avLst/>
          </a:prstGeom>
          <a:noFill/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8E97FF93-AA16-EC33-7B8F-65F4D620EAFC}"/>
              </a:ext>
            </a:extLst>
          </p:cNvPr>
          <p:cNvSpPr/>
          <p:nvPr/>
        </p:nvSpPr>
        <p:spPr>
          <a:xfrm>
            <a:off x="4368016" y="2443659"/>
            <a:ext cx="657828" cy="372621"/>
          </a:xfrm>
          <a:prstGeom prst="rect">
            <a:avLst/>
          </a:prstGeom>
          <a:noFill/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813ED56-3774-ADE0-9BC7-06938AE1D6F0}"/>
              </a:ext>
            </a:extLst>
          </p:cNvPr>
          <p:cNvSpPr/>
          <p:nvPr/>
        </p:nvSpPr>
        <p:spPr>
          <a:xfrm>
            <a:off x="5178244" y="2443659"/>
            <a:ext cx="657828" cy="372621"/>
          </a:xfrm>
          <a:prstGeom prst="rect">
            <a:avLst/>
          </a:prstGeom>
          <a:noFill/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41ECC55-7EC4-7FD2-A49B-72CDC16DF4C5}"/>
              </a:ext>
            </a:extLst>
          </p:cNvPr>
          <p:cNvSpPr/>
          <p:nvPr/>
        </p:nvSpPr>
        <p:spPr>
          <a:xfrm>
            <a:off x="3557788" y="2941370"/>
            <a:ext cx="657828" cy="372621"/>
          </a:xfrm>
          <a:prstGeom prst="rect">
            <a:avLst/>
          </a:prstGeom>
          <a:noFill/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7401DB98-E62D-7BE1-C018-9F38FD9F617B}"/>
              </a:ext>
            </a:extLst>
          </p:cNvPr>
          <p:cNvSpPr/>
          <p:nvPr/>
        </p:nvSpPr>
        <p:spPr>
          <a:xfrm>
            <a:off x="4368016" y="2941370"/>
            <a:ext cx="657828" cy="372621"/>
          </a:xfrm>
          <a:prstGeom prst="rect">
            <a:avLst/>
          </a:prstGeom>
          <a:noFill/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1CCB900B-8504-966D-5541-2A3CFD34E713}"/>
              </a:ext>
            </a:extLst>
          </p:cNvPr>
          <p:cNvSpPr/>
          <p:nvPr/>
        </p:nvSpPr>
        <p:spPr>
          <a:xfrm>
            <a:off x="5178244" y="2941370"/>
            <a:ext cx="657828" cy="3726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DB6E8059-737A-108C-B3F2-59EEA37ED5B1}"/>
              </a:ext>
            </a:extLst>
          </p:cNvPr>
          <p:cNvSpPr/>
          <p:nvPr/>
        </p:nvSpPr>
        <p:spPr>
          <a:xfrm>
            <a:off x="3432339" y="2005130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휴지</a:t>
            </a:r>
            <a:r>
              <a:rPr lang="en-US" altLang="ko-KR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</a:t>
            </a: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물티슈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11FB591-BDE7-419F-AA24-99719265EFBF}"/>
              </a:ext>
            </a:extLst>
          </p:cNvPr>
          <p:cNvSpPr/>
          <p:nvPr/>
        </p:nvSpPr>
        <p:spPr>
          <a:xfrm>
            <a:off x="5100625" y="2022382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일회용 수저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ED7F2B3B-C915-B207-5B20-E08E529DF11C}"/>
              </a:ext>
            </a:extLst>
          </p:cNvPr>
          <p:cNvSpPr/>
          <p:nvPr/>
        </p:nvSpPr>
        <p:spPr>
          <a:xfrm>
            <a:off x="4242567" y="2016607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일회용 컵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7B2B2822-EEAC-87E3-B0E1-25982274CB4F}"/>
              </a:ext>
            </a:extLst>
          </p:cNvPr>
          <p:cNvSpPr/>
          <p:nvPr/>
        </p:nvSpPr>
        <p:spPr>
          <a:xfrm>
            <a:off x="3432339" y="2479692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04AB090-20E1-CA69-6F0D-3DDF06D3624D}"/>
              </a:ext>
            </a:extLst>
          </p:cNvPr>
          <p:cNvSpPr/>
          <p:nvPr/>
        </p:nvSpPr>
        <p:spPr>
          <a:xfrm>
            <a:off x="5100625" y="2496944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비닐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EA8A012C-1AFF-48F7-0819-39AEC0F72125}"/>
              </a:ext>
            </a:extLst>
          </p:cNvPr>
          <p:cNvSpPr/>
          <p:nvPr/>
        </p:nvSpPr>
        <p:spPr>
          <a:xfrm>
            <a:off x="4242567" y="2491169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플라스틱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A05F9592-B39E-C9B4-F91C-86D0367ECD51}"/>
              </a:ext>
            </a:extLst>
          </p:cNvPr>
          <p:cNvSpPr/>
          <p:nvPr/>
        </p:nvSpPr>
        <p:spPr>
          <a:xfrm>
            <a:off x="3432339" y="2977403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캔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088C6DDD-8FF2-D718-4544-7F2A5CC595FD}"/>
              </a:ext>
            </a:extLst>
          </p:cNvPr>
          <p:cNvSpPr/>
          <p:nvPr/>
        </p:nvSpPr>
        <p:spPr>
          <a:xfrm>
            <a:off x="5100625" y="2994655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CF542F1A-BD85-36FB-5E53-9E90CD7AA668}"/>
              </a:ext>
            </a:extLst>
          </p:cNvPr>
          <p:cNvSpPr/>
          <p:nvPr/>
        </p:nvSpPr>
        <p:spPr>
          <a:xfrm>
            <a:off x="4242567" y="2988880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공병</a:t>
            </a:r>
          </a:p>
        </p:txBody>
      </p:sp>
      <p:cxnSp>
        <p:nvCxnSpPr>
          <p:cNvPr id="248" name="직선 연결선[R] 14">
            <a:extLst>
              <a:ext uri="{FF2B5EF4-FFF2-40B4-BE49-F238E27FC236}">
                <a16:creationId xmlns:a16="http://schemas.microsoft.com/office/drawing/2014/main" id="{2A794C75-D847-A798-EDCF-E78E191D04C6}"/>
              </a:ext>
            </a:extLst>
          </p:cNvPr>
          <p:cNvCxnSpPr/>
          <p:nvPr/>
        </p:nvCxnSpPr>
        <p:spPr>
          <a:xfrm>
            <a:off x="3558414" y="5182531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23297752-0971-FAD3-02AC-E811C2C1D847}"/>
              </a:ext>
            </a:extLst>
          </p:cNvPr>
          <p:cNvSpPr/>
          <p:nvPr/>
        </p:nvSpPr>
        <p:spPr>
          <a:xfrm>
            <a:off x="3573734" y="5248304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 배출한 쓰레기</a:t>
            </a: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23C756D-6209-8AC0-98E3-1B1E1853A37E}"/>
              </a:ext>
            </a:extLst>
          </p:cNvPr>
          <p:cNvSpPr/>
          <p:nvPr/>
        </p:nvSpPr>
        <p:spPr>
          <a:xfrm>
            <a:off x="3573734" y="5509080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0g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AD6C7C06-BF5B-7955-6B53-C579B0FF3590}"/>
              </a:ext>
            </a:extLst>
          </p:cNvPr>
          <p:cNvSpPr/>
          <p:nvPr/>
        </p:nvSpPr>
        <p:spPr>
          <a:xfrm>
            <a:off x="4423108" y="4780532"/>
            <a:ext cx="770794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456g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AF9BCAF3-314F-BE98-DD60-25595E0C2361}"/>
              </a:ext>
            </a:extLst>
          </p:cNvPr>
          <p:cNvSpPr/>
          <p:nvPr/>
        </p:nvSpPr>
        <p:spPr>
          <a:xfrm>
            <a:off x="5266546" y="4827638"/>
            <a:ext cx="551828" cy="281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추가</a:t>
            </a: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88FE1EC-B948-3244-1103-615A01EEF174}"/>
              </a:ext>
            </a:extLst>
          </p:cNvPr>
          <p:cNvSpPr/>
          <p:nvPr/>
        </p:nvSpPr>
        <p:spPr>
          <a:xfrm>
            <a:off x="3573734" y="6229823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-576g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B7A80AA4-61B4-27A2-E40B-17CF2F46F937}"/>
              </a:ext>
            </a:extLst>
          </p:cNvPr>
          <p:cNvSpPr/>
          <p:nvPr/>
        </p:nvSpPr>
        <p:spPr>
          <a:xfrm>
            <a:off x="3573734" y="5923326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전일대비 배출한 쓰레기</a:t>
            </a:r>
          </a:p>
        </p:txBody>
      </p:sp>
      <p:cxnSp>
        <p:nvCxnSpPr>
          <p:cNvPr id="255" name="직선 연결선[R] 14">
            <a:extLst>
              <a:ext uri="{FF2B5EF4-FFF2-40B4-BE49-F238E27FC236}">
                <a16:creationId xmlns:a16="http://schemas.microsoft.com/office/drawing/2014/main" id="{5F9D18C6-563A-E7E0-A181-7E23333DE689}"/>
              </a:ext>
            </a:extLst>
          </p:cNvPr>
          <p:cNvCxnSpPr/>
          <p:nvPr/>
        </p:nvCxnSpPr>
        <p:spPr>
          <a:xfrm>
            <a:off x="3558414" y="5877539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ACA80D2A-7DEB-7AE4-ED30-C1C0D4164DAC}"/>
              </a:ext>
            </a:extLst>
          </p:cNvPr>
          <p:cNvCxnSpPr>
            <a:cxnSpLocks/>
          </p:cNvCxnSpPr>
          <p:nvPr/>
        </p:nvCxnSpPr>
        <p:spPr>
          <a:xfrm flipV="1">
            <a:off x="3489922" y="3407302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01CD8C08-8347-3D22-0165-E8AA931DA3AD}"/>
              </a:ext>
            </a:extLst>
          </p:cNvPr>
          <p:cNvCxnSpPr>
            <a:cxnSpLocks/>
          </p:cNvCxnSpPr>
          <p:nvPr/>
        </p:nvCxnSpPr>
        <p:spPr>
          <a:xfrm flipV="1">
            <a:off x="3499674" y="4713528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그래픽 257" descr="터치 스크린 단색으로 채워진">
            <a:extLst>
              <a:ext uri="{FF2B5EF4-FFF2-40B4-BE49-F238E27FC236}">
                <a16:creationId xmlns:a16="http://schemas.microsoft.com/office/drawing/2014/main" id="{F4935DD5-3E55-2B00-B3F4-D8FA61AAC4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699507">
            <a:off x="5489666" y="4792305"/>
            <a:ext cx="673720" cy="673720"/>
          </a:xfrm>
          <a:prstGeom prst="rect">
            <a:avLst/>
          </a:prstGeom>
        </p:spPr>
      </p:pic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8F55738D-BA8E-2E1C-8F2B-7E0E36C42953}"/>
              </a:ext>
            </a:extLst>
          </p:cNvPr>
          <p:cNvCxnSpPr>
            <a:cxnSpLocks/>
          </p:cNvCxnSpPr>
          <p:nvPr/>
        </p:nvCxnSpPr>
        <p:spPr>
          <a:xfrm flipV="1">
            <a:off x="3484907" y="3711197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AD092DA7-8D4B-2CBC-C804-A3080DC48A8D}"/>
              </a:ext>
            </a:extLst>
          </p:cNvPr>
          <p:cNvSpPr/>
          <p:nvPr/>
        </p:nvSpPr>
        <p:spPr>
          <a:xfrm>
            <a:off x="3529984" y="3412650"/>
            <a:ext cx="2127038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정수기컵</a:t>
            </a:r>
          </a:p>
        </p:txBody>
      </p: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B78EC068-0294-6140-A2ED-C533320AF440}"/>
              </a:ext>
            </a:extLst>
          </p:cNvPr>
          <p:cNvCxnSpPr>
            <a:cxnSpLocks/>
          </p:cNvCxnSpPr>
          <p:nvPr/>
        </p:nvCxnSpPr>
        <p:spPr>
          <a:xfrm flipV="1">
            <a:off x="3484907" y="4041291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2BDE6433-D40B-CB9F-85A8-AECC97F6E8E8}"/>
              </a:ext>
            </a:extLst>
          </p:cNvPr>
          <p:cNvSpPr/>
          <p:nvPr/>
        </p:nvSpPr>
        <p:spPr>
          <a:xfrm>
            <a:off x="3529984" y="3742744"/>
            <a:ext cx="2127038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자판기컵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(184ml)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6743BF3C-63E7-0086-A7C2-294B028F5A08}"/>
              </a:ext>
            </a:extLst>
          </p:cNvPr>
          <p:cNvCxnSpPr>
            <a:cxnSpLocks/>
          </p:cNvCxnSpPr>
          <p:nvPr/>
        </p:nvCxnSpPr>
        <p:spPr>
          <a:xfrm flipV="1">
            <a:off x="3484907" y="4388637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DAF0396E-932C-87EB-737F-4E78C7215528}"/>
              </a:ext>
            </a:extLst>
          </p:cNvPr>
          <p:cNvSpPr/>
          <p:nvPr/>
        </p:nvSpPr>
        <p:spPr>
          <a:xfrm>
            <a:off x="3529984" y="4090090"/>
            <a:ext cx="2127038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종이컵 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Regular/Tall(360ml)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824E8848-BB98-46D0-AEAB-5F238DD91225}"/>
              </a:ext>
            </a:extLst>
          </p:cNvPr>
          <p:cNvCxnSpPr>
            <a:cxnSpLocks/>
          </p:cNvCxnSpPr>
          <p:nvPr/>
        </p:nvCxnSpPr>
        <p:spPr>
          <a:xfrm flipV="1">
            <a:off x="3484907" y="4710717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0ED26E17-4B0E-69B2-88C6-B2F92914D73E}"/>
              </a:ext>
            </a:extLst>
          </p:cNvPr>
          <p:cNvSpPr/>
          <p:nvPr/>
        </p:nvSpPr>
        <p:spPr>
          <a:xfrm>
            <a:off x="3529984" y="4412170"/>
            <a:ext cx="2127038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종이컵 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Large/Grande(480ml)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67" name="그래픽 266" descr="핀치 확대 단색으로 채워진">
            <a:extLst>
              <a:ext uri="{FF2B5EF4-FFF2-40B4-BE49-F238E27FC236}">
                <a16:creationId xmlns:a16="http://schemas.microsoft.com/office/drawing/2014/main" id="{4F298EDF-B8F2-2BA8-10E9-EF61550892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90175">
            <a:off x="5210531" y="3770130"/>
            <a:ext cx="798504" cy="798504"/>
          </a:xfrm>
          <a:prstGeom prst="rect">
            <a:avLst/>
          </a:prstGeom>
        </p:spPr>
      </p:pic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F0ADB2E2-F4CD-8A1A-A125-181213E42C64}"/>
              </a:ext>
            </a:extLst>
          </p:cNvPr>
          <p:cNvSpPr/>
          <p:nvPr/>
        </p:nvSpPr>
        <p:spPr>
          <a:xfrm>
            <a:off x="3417719" y="160170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오늘의 쓰레기</a:t>
            </a: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2F927DB9-CDB7-2BB6-834A-29B2677C0089}"/>
              </a:ext>
            </a:extLst>
          </p:cNvPr>
          <p:cNvSpPr/>
          <p:nvPr/>
        </p:nvSpPr>
        <p:spPr>
          <a:xfrm>
            <a:off x="3583430" y="117380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8B1219CD-8EFC-C272-4972-CB03A31DCAF4}"/>
              </a:ext>
            </a:extLst>
          </p:cNvPr>
          <p:cNvCxnSpPr>
            <a:cxnSpLocks/>
          </p:cNvCxnSpPr>
          <p:nvPr/>
        </p:nvCxnSpPr>
        <p:spPr>
          <a:xfrm>
            <a:off x="3400242" y="155356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1" name="그래픽 270" descr="가로 막대형 차트 단색으로 채워진">
            <a:extLst>
              <a:ext uri="{FF2B5EF4-FFF2-40B4-BE49-F238E27FC236}">
                <a16:creationId xmlns:a16="http://schemas.microsoft.com/office/drawing/2014/main" id="{4F6F3125-6E39-C55C-3F97-ED32F69950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4230" y="1212177"/>
            <a:ext cx="272052" cy="272052"/>
          </a:xfrm>
          <a:prstGeom prst="rect">
            <a:avLst/>
          </a:prstGeom>
        </p:spPr>
      </p:pic>
      <p:sp>
        <p:nvSpPr>
          <p:cNvPr id="272" name="화살표: 갈매기형 수장 271">
            <a:extLst>
              <a:ext uri="{FF2B5EF4-FFF2-40B4-BE49-F238E27FC236}">
                <a16:creationId xmlns:a16="http://schemas.microsoft.com/office/drawing/2014/main" id="{EF0CC495-DF8A-1EBB-8A88-8E273615E598}"/>
              </a:ext>
            </a:extLst>
          </p:cNvPr>
          <p:cNvSpPr/>
          <p:nvPr/>
        </p:nvSpPr>
        <p:spPr>
          <a:xfrm flipH="1">
            <a:off x="3609877" y="1275379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4462E4A8-8920-3F92-6846-6135171B5C76}"/>
              </a:ext>
            </a:extLst>
          </p:cNvPr>
          <p:cNvSpPr/>
          <p:nvPr/>
        </p:nvSpPr>
        <p:spPr>
          <a:xfrm>
            <a:off x="4376054" y="1961080"/>
            <a:ext cx="657828" cy="372621"/>
          </a:xfrm>
          <a:prstGeom prst="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pic>
        <p:nvPicPr>
          <p:cNvPr id="273" name="그래픽 272" descr="터치 스크린 단색으로 채워진">
            <a:extLst>
              <a:ext uri="{FF2B5EF4-FFF2-40B4-BE49-F238E27FC236}">
                <a16:creationId xmlns:a16="http://schemas.microsoft.com/office/drawing/2014/main" id="{0FA21538-8744-B9BD-4B22-5BE065D8B6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699507">
            <a:off x="4663172" y="2058065"/>
            <a:ext cx="673720" cy="673720"/>
          </a:xfrm>
          <a:prstGeom prst="rect">
            <a:avLst/>
          </a:prstGeom>
        </p:spPr>
      </p:pic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183AD9E-A861-5194-CC48-B46D61B8E79B}"/>
              </a:ext>
            </a:extLst>
          </p:cNvPr>
          <p:cNvSpPr/>
          <p:nvPr/>
        </p:nvSpPr>
        <p:spPr>
          <a:xfrm>
            <a:off x="8024277" y="2933553"/>
            <a:ext cx="657828" cy="37262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pic>
        <p:nvPicPr>
          <p:cNvPr id="276" name="그래픽 275" descr="터치 스크린 단색으로 채워진">
            <a:extLst>
              <a:ext uri="{FF2B5EF4-FFF2-40B4-BE49-F238E27FC236}">
                <a16:creationId xmlns:a16="http://schemas.microsoft.com/office/drawing/2014/main" id="{A2356F09-4FF3-6460-6218-66819704E5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699507">
            <a:off x="8310284" y="2981725"/>
            <a:ext cx="673720" cy="673720"/>
          </a:xfrm>
          <a:prstGeom prst="rect">
            <a:avLst/>
          </a:prstGeom>
        </p:spPr>
      </p:pic>
      <p:pic>
        <p:nvPicPr>
          <p:cNvPr id="281" name="그래픽 280" descr="터치 스크린 단색으로 채워진">
            <a:extLst>
              <a:ext uri="{FF2B5EF4-FFF2-40B4-BE49-F238E27FC236}">
                <a16:creationId xmlns:a16="http://schemas.microsoft.com/office/drawing/2014/main" id="{84004321-D297-2887-C0DA-45C3B78617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699507">
            <a:off x="7462425" y="3684776"/>
            <a:ext cx="673720" cy="6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46203-4A0D-4467-F8FE-E50BB164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64516-827C-5316-03E7-09DDDE5E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 출석 </a:t>
            </a:r>
            <a:r>
              <a:rPr lang="en-US" altLang="ko-KR" dirty="0"/>
              <a:t>100p</a:t>
            </a:r>
          </a:p>
          <a:p>
            <a:r>
              <a:rPr lang="ko-KR" altLang="en-US" dirty="0"/>
              <a:t>샤워 게임 성공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</a:t>
            </a:r>
            <a:r>
              <a:rPr lang="ko-KR" altLang="en-US" dirty="0"/>
              <a:t>분 </a:t>
            </a:r>
            <a:r>
              <a:rPr lang="en-US" altLang="ko-KR" dirty="0"/>
              <a:t>– 2000p</a:t>
            </a:r>
            <a:br>
              <a:rPr lang="en-US" altLang="ko-KR" dirty="0"/>
            </a:br>
            <a:r>
              <a:rPr lang="en-US" altLang="ko-KR" dirty="0"/>
              <a:t>	5</a:t>
            </a:r>
            <a:r>
              <a:rPr lang="ko-KR" altLang="en-US" dirty="0"/>
              <a:t>분 </a:t>
            </a:r>
            <a:r>
              <a:rPr lang="en-US" altLang="ko-KR" dirty="0"/>
              <a:t>– 1500p</a:t>
            </a:r>
          </a:p>
          <a:p>
            <a:pPr marL="0" indent="0">
              <a:buNone/>
            </a:pPr>
            <a:r>
              <a:rPr lang="en-US" altLang="ko-KR" dirty="0"/>
              <a:t>	7</a:t>
            </a:r>
            <a:r>
              <a:rPr lang="ko-KR" altLang="en-US" dirty="0"/>
              <a:t>분 </a:t>
            </a:r>
            <a:r>
              <a:rPr lang="en-US" altLang="ko-KR" dirty="0"/>
              <a:t>– 1000p</a:t>
            </a:r>
          </a:p>
          <a:p>
            <a:pPr marL="0" indent="0">
              <a:buNone/>
            </a:pPr>
            <a:r>
              <a:rPr lang="en-US" altLang="ko-KR" dirty="0"/>
              <a:t>	10</a:t>
            </a:r>
            <a:r>
              <a:rPr lang="ko-KR" altLang="en-US" dirty="0"/>
              <a:t>분 </a:t>
            </a:r>
            <a:r>
              <a:rPr lang="en-US" altLang="ko-KR" dirty="0"/>
              <a:t>– 700p</a:t>
            </a:r>
          </a:p>
          <a:p>
            <a:pPr marL="0" indent="0">
              <a:buNone/>
            </a:pPr>
            <a:r>
              <a:rPr lang="en-US" altLang="ko-KR" dirty="0"/>
              <a:t>	15</a:t>
            </a:r>
            <a:r>
              <a:rPr lang="ko-KR" altLang="en-US" dirty="0"/>
              <a:t>분 </a:t>
            </a:r>
            <a:r>
              <a:rPr lang="en-US" altLang="ko-KR" dirty="0"/>
              <a:t>– 500p</a:t>
            </a:r>
          </a:p>
          <a:p>
            <a:r>
              <a:rPr lang="ko-KR" altLang="en-US" dirty="0"/>
              <a:t>쓰레기 배출량</a:t>
            </a:r>
            <a:r>
              <a:rPr lang="en-US" altLang="ko-KR" dirty="0"/>
              <a:t>/</a:t>
            </a:r>
            <a:r>
              <a:rPr lang="ko-KR" altLang="en-US" dirty="0"/>
              <a:t>물 사용량 기록</a:t>
            </a:r>
          </a:p>
        </p:txBody>
      </p:sp>
    </p:spTree>
    <p:extLst>
      <p:ext uri="{BB962C8B-B14F-4D97-AF65-F5344CB8AC3E}">
        <p14:creationId xmlns:p14="http://schemas.microsoft.com/office/powerpoint/2010/main" val="344027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2E520944-AC5C-49E1-BDAA-A24FC461C236}"/>
              </a:ext>
            </a:extLst>
          </p:cNvPr>
          <p:cNvSpPr>
            <a:spLocks noChangeAspect="1"/>
          </p:cNvSpPr>
          <p:nvPr/>
        </p:nvSpPr>
        <p:spPr>
          <a:xfrm>
            <a:off x="3418074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51E96D-E3A2-4B0C-A550-7362C65D065E}"/>
              </a:ext>
            </a:extLst>
          </p:cNvPr>
          <p:cNvSpPr/>
          <p:nvPr/>
        </p:nvSpPr>
        <p:spPr>
          <a:xfrm>
            <a:off x="304800" y="201336"/>
            <a:ext cx="6709317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오늘의 쓰레기 배출량 기록</a:t>
            </a:r>
          </a:p>
        </p:txBody>
      </p:sp>
      <p:pic>
        <p:nvPicPr>
          <p:cNvPr id="18" name="그래픽 17" descr="사용자 단색으로 채워진">
            <a:extLst>
              <a:ext uri="{FF2B5EF4-FFF2-40B4-BE49-F238E27FC236}">
                <a16:creationId xmlns:a16="http://schemas.microsoft.com/office/drawing/2014/main" id="{41CF0D34-8A99-96FA-3708-2689C5F35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747681" y="2366580"/>
            <a:ext cx="314400" cy="314400"/>
          </a:xfrm>
          <a:prstGeom prst="rect">
            <a:avLst/>
          </a:prstGeom>
        </p:spPr>
      </p:pic>
      <p:pic>
        <p:nvPicPr>
          <p:cNvPr id="22" name="그래픽 21" descr="가로 막대형 차트 단색으로 채워진">
            <a:extLst>
              <a:ext uri="{FF2B5EF4-FFF2-40B4-BE49-F238E27FC236}">
                <a16:creationId xmlns:a16="http://schemas.microsoft.com/office/drawing/2014/main" id="{7C293CE5-34B1-DBED-2AC2-48E10A4BC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440481" y="3134618"/>
            <a:ext cx="314400" cy="314400"/>
          </a:xfrm>
          <a:prstGeom prst="rect">
            <a:avLst/>
          </a:prstGeom>
        </p:spPr>
      </p:pic>
      <p:pic>
        <p:nvPicPr>
          <p:cNvPr id="26" name="그래픽 25" descr="물 단색으로 채워진">
            <a:extLst>
              <a:ext uri="{FF2B5EF4-FFF2-40B4-BE49-F238E27FC236}">
                <a16:creationId xmlns:a16="http://schemas.microsoft.com/office/drawing/2014/main" id="{7CABF64D-71CD-F445-E445-7642B8F24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33281" y="3976329"/>
            <a:ext cx="314400" cy="3144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90FC35-1CF9-48B8-8E28-148253F05574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DD2C2C7-0294-4FEE-BA3E-CDE829970E5E}"/>
              </a:ext>
            </a:extLst>
          </p:cNvPr>
          <p:cNvSpPr/>
          <p:nvPr/>
        </p:nvSpPr>
        <p:spPr>
          <a:xfrm>
            <a:off x="871325" y="1193208"/>
            <a:ext cx="857417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36F259-A12D-4F96-83DC-EDF5A9C5E5DE}"/>
              </a:ext>
            </a:extLst>
          </p:cNvPr>
          <p:cNvSpPr/>
          <p:nvPr/>
        </p:nvSpPr>
        <p:spPr>
          <a:xfrm>
            <a:off x="1820132" y="1201445"/>
            <a:ext cx="1253379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오늘의 쓰레기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271644-9373-B312-279B-9A154808B2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081" y="1239225"/>
            <a:ext cx="227366" cy="24918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AC75C96-9288-9474-E6AC-AEC03EEEE8A6}"/>
              </a:ext>
            </a:extLst>
          </p:cNvPr>
          <p:cNvSpPr/>
          <p:nvPr/>
        </p:nvSpPr>
        <p:spPr>
          <a:xfrm>
            <a:off x="696954" y="1582749"/>
            <a:ext cx="1130453" cy="300254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쓰레기 스캔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E19FA9-B8C9-F18D-8188-E7F1F436AA77}"/>
              </a:ext>
            </a:extLst>
          </p:cNvPr>
          <p:cNvSpPr/>
          <p:nvPr/>
        </p:nvSpPr>
        <p:spPr>
          <a:xfrm>
            <a:off x="1902188" y="1585497"/>
            <a:ext cx="1130453" cy="300254"/>
          </a:xfrm>
          <a:prstGeom prst="roundRect">
            <a:avLst>
              <a:gd name="adj" fmla="val 5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물 사용량 측정</a:t>
            </a:r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E1F2FD05-84BC-F7F3-5659-D7DD8F1447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5304" y="5972284"/>
            <a:ext cx="314400" cy="314400"/>
          </a:xfrm>
          <a:prstGeom prst="rect">
            <a:avLst/>
          </a:prstGeom>
        </p:spPr>
      </p:pic>
      <p:pic>
        <p:nvPicPr>
          <p:cNvPr id="20" name="그래픽 19" descr="가로 막대형 차트 윤곽선">
            <a:extLst>
              <a:ext uri="{FF2B5EF4-FFF2-40B4-BE49-F238E27FC236}">
                <a16:creationId xmlns:a16="http://schemas.microsoft.com/office/drawing/2014/main" id="{AF146596-CB47-AF2F-8ED1-2D4D2202C1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7189" y="5972284"/>
            <a:ext cx="314400" cy="314400"/>
          </a:xfrm>
          <a:prstGeom prst="rect">
            <a:avLst/>
          </a:prstGeom>
        </p:spPr>
      </p:pic>
      <p:pic>
        <p:nvPicPr>
          <p:cNvPr id="24" name="그래픽 23" descr="물 윤곽선">
            <a:extLst>
              <a:ext uri="{FF2B5EF4-FFF2-40B4-BE49-F238E27FC236}">
                <a16:creationId xmlns:a16="http://schemas.microsoft.com/office/drawing/2014/main" id="{18D2733C-6D1C-1FB8-9D63-094998F3D8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09073" y="5972284"/>
            <a:ext cx="314400" cy="314400"/>
          </a:xfrm>
          <a:prstGeom prst="rect">
            <a:avLst/>
          </a:prstGeom>
        </p:spPr>
      </p:pic>
      <p:pic>
        <p:nvPicPr>
          <p:cNvPr id="28" name="그래픽 27" descr="재활용 단색으로 채워진">
            <a:extLst>
              <a:ext uri="{FF2B5EF4-FFF2-40B4-BE49-F238E27FC236}">
                <a16:creationId xmlns:a16="http://schemas.microsoft.com/office/drawing/2014/main" id="{1B2C7FAE-2BCC-78D4-DF36-2032D7DCB6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2807" y="5976078"/>
            <a:ext cx="314400" cy="314400"/>
          </a:xfrm>
          <a:prstGeom prst="rect">
            <a:avLst/>
          </a:prstGeom>
        </p:spPr>
      </p:pic>
      <p:pic>
        <p:nvPicPr>
          <p:cNvPr id="30" name="그래픽 29" descr="재활용 윤곽선">
            <a:extLst>
              <a:ext uri="{FF2B5EF4-FFF2-40B4-BE49-F238E27FC236}">
                <a16:creationId xmlns:a16="http://schemas.microsoft.com/office/drawing/2014/main" id="{365B9217-046E-A95D-BBE4-BFD8859824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833281" y="4990772"/>
            <a:ext cx="314400" cy="3144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B341E5-BDE9-AA7D-D6F1-4CFFD9DC80AC}"/>
              </a:ext>
            </a:extLst>
          </p:cNvPr>
          <p:cNvSpPr/>
          <p:nvPr/>
        </p:nvSpPr>
        <p:spPr>
          <a:xfrm>
            <a:off x="617305" y="6248249"/>
            <a:ext cx="691593" cy="212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7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쓰레기 기록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AF3690-EECF-795C-CF37-EF0679B2DE88}"/>
              </a:ext>
            </a:extLst>
          </p:cNvPr>
          <p:cNvSpPr/>
          <p:nvPr/>
        </p:nvSpPr>
        <p:spPr>
          <a:xfrm>
            <a:off x="1220476" y="6248249"/>
            <a:ext cx="691593" cy="212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7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물 사용 기록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5501F7-232E-AE0E-48BE-7C66E3FADBE4}"/>
              </a:ext>
            </a:extLst>
          </p:cNvPr>
          <p:cNvSpPr/>
          <p:nvPr/>
        </p:nvSpPr>
        <p:spPr>
          <a:xfrm>
            <a:off x="1827407" y="6248249"/>
            <a:ext cx="691593" cy="212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7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나의 통계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6AEF6C-6222-823F-D339-61245A7DE255}"/>
              </a:ext>
            </a:extLst>
          </p:cNvPr>
          <p:cNvSpPr/>
          <p:nvPr/>
        </p:nvSpPr>
        <p:spPr>
          <a:xfrm>
            <a:off x="2435083" y="6248249"/>
            <a:ext cx="691593" cy="212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7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마이페이지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D61B0CA-12BD-E146-B6C8-8B5E70CB26B0}"/>
              </a:ext>
            </a:extLst>
          </p:cNvPr>
          <p:cNvGrpSpPr/>
          <p:nvPr/>
        </p:nvGrpSpPr>
        <p:grpSpPr>
          <a:xfrm>
            <a:off x="3441718" y="1193208"/>
            <a:ext cx="2509371" cy="5267600"/>
            <a:chOff x="617305" y="1193208"/>
            <a:chExt cx="2509371" cy="52676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DAC5E40-745A-A951-62B4-D6BA05B444A0}"/>
                </a:ext>
              </a:extLst>
            </p:cNvPr>
            <p:cNvSpPr/>
            <p:nvPr/>
          </p:nvSpPr>
          <p:spPr>
            <a:xfrm>
              <a:off x="871325" y="1193208"/>
              <a:ext cx="857417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ON-ECO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B78F880-A9F3-2B19-6D96-9D32E0282588}"/>
                </a:ext>
              </a:extLst>
            </p:cNvPr>
            <p:cNvSpPr/>
            <p:nvPr/>
          </p:nvSpPr>
          <p:spPr>
            <a:xfrm>
              <a:off x="1820132" y="1201445"/>
              <a:ext cx="1253379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2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오늘의 쓰레기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3DC0E79-6F2B-BA25-8CD0-C89BE954D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5081" y="1239225"/>
              <a:ext cx="227366" cy="249189"/>
            </a:xfrm>
            <a:prstGeom prst="rect">
              <a:avLst/>
            </a:prstGeom>
          </p:spPr>
        </p:pic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98B35E4-B0D8-CB1B-7915-FD2B1D8448DC}"/>
                </a:ext>
              </a:extLst>
            </p:cNvPr>
            <p:cNvSpPr/>
            <p:nvPr/>
          </p:nvSpPr>
          <p:spPr>
            <a:xfrm>
              <a:off x="696954" y="1582749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쓰레기 스캔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4629C22-1687-D431-0E87-A9AA3BB5DD16}"/>
                </a:ext>
              </a:extLst>
            </p:cNvPr>
            <p:cNvSpPr/>
            <p:nvPr/>
          </p:nvSpPr>
          <p:spPr>
            <a:xfrm>
              <a:off x="1902188" y="1585497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물 사용량 측정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2F957F4-99A3-E80B-4A11-5EC4AB3A5849}"/>
                </a:ext>
              </a:extLst>
            </p:cNvPr>
            <p:cNvGrpSpPr/>
            <p:nvPr/>
          </p:nvGrpSpPr>
          <p:grpSpPr>
            <a:xfrm>
              <a:off x="617305" y="5972284"/>
              <a:ext cx="2509371" cy="488524"/>
              <a:chOff x="617305" y="5972284"/>
              <a:chExt cx="2509371" cy="488524"/>
            </a:xfrm>
          </p:grpSpPr>
          <p:pic>
            <p:nvPicPr>
              <p:cNvPr id="48" name="그래픽 47" descr="사용자 윤곽선">
                <a:extLst>
                  <a:ext uri="{FF2B5EF4-FFF2-40B4-BE49-F238E27FC236}">
                    <a16:creationId xmlns:a16="http://schemas.microsoft.com/office/drawing/2014/main" id="{3657B41B-B875-E6C3-0C84-BA6046920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625304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49" name="그래픽 48" descr="가로 막대형 차트 윤곽선">
                <a:extLst>
                  <a:ext uri="{FF2B5EF4-FFF2-40B4-BE49-F238E27FC236}">
                    <a16:creationId xmlns:a16="http://schemas.microsoft.com/office/drawing/2014/main" id="{22570382-5B9F-8FA5-4FEB-2BBBAB25A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17189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50" name="그래픽 49" descr="물 윤곽선">
                <a:extLst>
                  <a:ext uri="{FF2B5EF4-FFF2-40B4-BE49-F238E27FC236}">
                    <a16:creationId xmlns:a16="http://schemas.microsoft.com/office/drawing/2014/main" id="{D6E8CCEC-8B27-83C0-84C7-0983A2624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09073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51" name="그래픽 50" descr="재활용 단색으로 채워진">
                <a:extLst>
                  <a:ext uri="{FF2B5EF4-FFF2-40B4-BE49-F238E27FC236}">
                    <a16:creationId xmlns:a16="http://schemas.microsoft.com/office/drawing/2014/main" id="{B33180CB-02FA-EA81-8759-DEBCE7F36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02807" y="5976078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52" name="그래픽 51" descr="재활용 윤곽선">
                <a:extLst>
                  <a:ext uri="{FF2B5EF4-FFF2-40B4-BE49-F238E27FC236}">
                    <a16:creationId xmlns:a16="http://schemas.microsoft.com/office/drawing/2014/main" id="{5E96C001-2234-F584-A343-3908BB352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=""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00957" y="5972284"/>
                <a:ext cx="314400" cy="314400"/>
              </a:xfrm>
              <a:prstGeom prst="rect">
                <a:avLst/>
              </a:prstGeom>
            </p:spPr>
          </p:pic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2390D-0297-3D46-5C47-2529CB3A29F9}"/>
                  </a:ext>
                </a:extLst>
              </p:cNvPr>
              <p:cNvSpPr/>
              <p:nvPr/>
            </p:nvSpPr>
            <p:spPr>
              <a:xfrm>
                <a:off x="617305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쓰레기 기록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A453807-622B-FBDE-305F-827941FD8497}"/>
                  </a:ext>
                </a:extLst>
              </p:cNvPr>
              <p:cNvSpPr/>
              <p:nvPr/>
            </p:nvSpPr>
            <p:spPr>
              <a:xfrm>
                <a:off x="1220476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물 사용 기록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6B182A7-E0F6-029E-D48A-5E9CF5BA96FD}"/>
                  </a:ext>
                </a:extLst>
              </p:cNvPr>
              <p:cNvSpPr/>
              <p:nvPr/>
            </p:nvSpPr>
            <p:spPr>
              <a:xfrm>
                <a:off x="1827407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나의 통계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6DBE175-C7EE-DB47-25EA-612240C542B8}"/>
                  </a:ext>
                </a:extLst>
              </p:cNvPr>
              <p:cNvSpPr/>
              <p:nvPr/>
            </p:nvSpPr>
            <p:spPr>
              <a:xfrm>
                <a:off x="2435083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마이페이지</a:t>
                </a: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E80432B-FADE-5C15-5DFE-8DA5AE4A8AFE}"/>
              </a:ext>
            </a:extLst>
          </p:cNvPr>
          <p:cNvGrpSpPr/>
          <p:nvPr/>
        </p:nvGrpSpPr>
        <p:grpSpPr>
          <a:xfrm>
            <a:off x="6242270" y="1095927"/>
            <a:ext cx="2562179" cy="5409044"/>
            <a:chOff x="591555" y="1095927"/>
            <a:chExt cx="2562179" cy="540904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A2DD6E2-0758-A28A-DDF5-59D0B574D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555" y="1095927"/>
              <a:ext cx="2562179" cy="5409044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EB4EF69-0B7A-9B90-9D49-3EC4DD187E82}"/>
                </a:ext>
              </a:extLst>
            </p:cNvPr>
            <p:cNvSpPr/>
            <p:nvPr/>
          </p:nvSpPr>
          <p:spPr>
            <a:xfrm>
              <a:off x="871325" y="1193208"/>
              <a:ext cx="857417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ON-ECO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ED7B94B-2A61-990D-102B-199A819DD280}"/>
                </a:ext>
              </a:extLst>
            </p:cNvPr>
            <p:cNvSpPr/>
            <p:nvPr/>
          </p:nvSpPr>
          <p:spPr>
            <a:xfrm>
              <a:off x="1820132" y="1201445"/>
              <a:ext cx="1253379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2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오늘의 쓰레기</a:t>
              </a: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BD4D93CA-25CB-DF96-93FF-B84FB7DD0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5081" y="1239225"/>
              <a:ext cx="227366" cy="249189"/>
            </a:xfrm>
            <a:prstGeom prst="rect">
              <a:avLst/>
            </a:prstGeom>
          </p:spPr>
        </p:pic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B71279F-E4A2-BABD-6D38-6DAF2267F848}"/>
                </a:ext>
              </a:extLst>
            </p:cNvPr>
            <p:cNvSpPr/>
            <p:nvPr/>
          </p:nvSpPr>
          <p:spPr>
            <a:xfrm>
              <a:off x="696954" y="1582749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쓰레기 스캔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F886DE5C-188D-0FC4-7B55-3638F26876BE}"/>
                </a:ext>
              </a:extLst>
            </p:cNvPr>
            <p:cNvSpPr/>
            <p:nvPr/>
          </p:nvSpPr>
          <p:spPr>
            <a:xfrm>
              <a:off x="1902188" y="1585497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물 사용량 측정</a:t>
              </a: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EB13C72-E21E-D075-BF30-DC42E1AD33F5}"/>
                </a:ext>
              </a:extLst>
            </p:cNvPr>
            <p:cNvGrpSpPr/>
            <p:nvPr/>
          </p:nvGrpSpPr>
          <p:grpSpPr>
            <a:xfrm>
              <a:off x="617305" y="5972284"/>
              <a:ext cx="2509371" cy="488524"/>
              <a:chOff x="617305" y="5972284"/>
              <a:chExt cx="2509371" cy="488524"/>
            </a:xfrm>
          </p:grpSpPr>
          <p:pic>
            <p:nvPicPr>
              <p:cNvPr id="73" name="그래픽 72" descr="사용자 윤곽선">
                <a:extLst>
                  <a:ext uri="{FF2B5EF4-FFF2-40B4-BE49-F238E27FC236}">
                    <a16:creationId xmlns:a16="http://schemas.microsoft.com/office/drawing/2014/main" id="{341A77F5-4BD1-7621-A6A2-6DEB31AE3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625304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74" name="그래픽 73" descr="가로 막대형 차트 윤곽선">
                <a:extLst>
                  <a:ext uri="{FF2B5EF4-FFF2-40B4-BE49-F238E27FC236}">
                    <a16:creationId xmlns:a16="http://schemas.microsoft.com/office/drawing/2014/main" id="{A5053FAF-CD82-FC3B-1053-4BE58959D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17189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75" name="그래픽 74" descr="물 윤곽선">
                <a:extLst>
                  <a:ext uri="{FF2B5EF4-FFF2-40B4-BE49-F238E27FC236}">
                    <a16:creationId xmlns:a16="http://schemas.microsoft.com/office/drawing/2014/main" id="{2C8C76A9-2891-6F82-E9A4-3B7BE275C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09073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76" name="그래픽 75" descr="재활용 단색으로 채워진">
                <a:extLst>
                  <a:ext uri="{FF2B5EF4-FFF2-40B4-BE49-F238E27FC236}">
                    <a16:creationId xmlns:a16="http://schemas.microsoft.com/office/drawing/2014/main" id="{BC488DBF-EF59-07DC-15AC-87B0F7664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02807" y="5976078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77" name="그래픽 76" descr="재활용 윤곽선">
                <a:extLst>
                  <a:ext uri="{FF2B5EF4-FFF2-40B4-BE49-F238E27FC236}">
                    <a16:creationId xmlns:a16="http://schemas.microsoft.com/office/drawing/2014/main" id="{A2A22E25-F956-FD1D-317A-D2A4F923A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=""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00957" y="5972284"/>
                <a:ext cx="314400" cy="31440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6DD592E7-567D-06EC-3A11-166D202DC292}"/>
                  </a:ext>
                </a:extLst>
              </p:cNvPr>
              <p:cNvSpPr/>
              <p:nvPr/>
            </p:nvSpPr>
            <p:spPr>
              <a:xfrm>
                <a:off x="617305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쓰레기 기록</a:t>
                </a: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806FFDA-00BF-D958-8BEF-E51123B02C99}"/>
                  </a:ext>
                </a:extLst>
              </p:cNvPr>
              <p:cNvSpPr/>
              <p:nvPr/>
            </p:nvSpPr>
            <p:spPr>
              <a:xfrm>
                <a:off x="1220476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물 사용 기록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2563A11-6DEC-D4D4-6E4C-326BC2DC855E}"/>
                  </a:ext>
                </a:extLst>
              </p:cNvPr>
              <p:cNvSpPr/>
              <p:nvPr/>
            </p:nvSpPr>
            <p:spPr>
              <a:xfrm>
                <a:off x="1827407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나의 통계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DA51175-6618-64A0-BCF6-64D3CB14B34E}"/>
                  </a:ext>
                </a:extLst>
              </p:cNvPr>
              <p:cNvSpPr/>
              <p:nvPr/>
            </p:nvSpPr>
            <p:spPr>
              <a:xfrm>
                <a:off x="2435083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마이페이지</a:t>
                </a:r>
              </a:p>
            </p:txBody>
          </p: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FF52055-2FF0-6566-55FD-D44551AAA66D}"/>
              </a:ext>
            </a:extLst>
          </p:cNvPr>
          <p:cNvGrpSpPr/>
          <p:nvPr/>
        </p:nvGrpSpPr>
        <p:grpSpPr>
          <a:xfrm>
            <a:off x="9066249" y="1095927"/>
            <a:ext cx="2562179" cy="5409044"/>
            <a:chOff x="591555" y="1095927"/>
            <a:chExt cx="2562179" cy="540904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3C684FA-181C-EEC4-8D24-1023194DA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555" y="1095927"/>
              <a:ext cx="2562179" cy="5409044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A938368-F7AC-B29E-466E-01972779D342}"/>
                </a:ext>
              </a:extLst>
            </p:cNvPr>
            <p:cNvSpPr/>
            <p:nvPr/>
          </p:nvSpPr>
          <p:spPr>
            <a:xfrm>
              <a:off x="871325" y="1193208"/>
              <a:ext cx="857417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ON-ECO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AE78E30-F23D-CF70-43CE-107AC022AFDC}"/>
                </a:ext>
              </a:extLst>
            </p:cNvPr>
            <p:cNvSpPr/>
            <p:nvPr/>
          </p:nvSpPr>
          <p:spPr>
            <a:xfrm>
              <a:off x="1820132" y="1201445"/>
              <a:ext cx="1253379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2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오늘의 쓰레기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8C09CE6E-88BC-8A24-8E5A-60AB33D70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5081" y="1239225"/>
              <a:ext cx="227366" cy="249189"/>
            </a:xfrm>
            <a:prstGeom prst="rect">
              <a:avLst/>
            </a:prstGeom>
          </p:spPr>
        </p:pic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639AC0C2-CC6B-B036-7D4B-318B78D4BB3B}"/>
                </a:ext>
              </a:extLst>
            </p:cNvPr>
            <p:cNvSpPr/>
            <p:nvPr/>
          </p:nvSpPr>
          <p:spPr>
            <a:xfrm>
              <a:off x="696954" y="1582749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쓰레기 스캔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97E419A6-8C4C-4278-4D29-5A74DB5A9604}"/>
                </a:ext>
              </a:extLst>
            </p:cNvPr>
            <p:cNvSpPr/>
            <p:nvPr/>
          </p:nvSpPr>
          <p:spPr>
            <a:xfrm>
              <a:off x="1902188" y="1585497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물 사용량 측정</a:t>
              </a: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F1039AC6-1A8C-27DC-BBF5-89FADE41109C}"/>
                </a:ext>
              </a:extLst>
            </p:cNvPr>
            <p:cNvGrpSpPr/>
            <p:nvPr/>
          </p:nvGrpSpPr>
          <p:grpSpPr>
            <a:xfrm>
              <a:off x="617305" y="5972284"/>
              <a:ext cx="2509371" cy="488524"/>
              <a:chOff x="617305" y="5972284"/>
              <a:chExt cx="2509371" cy="488524"/>
            </a:xfrm>
          </p:grpSpPr>
          <p:pic>
            <p:nvPicPr>
              <p:cNvPr id="99" name="그래픽 98" descr="사용자 윤곽선">
                <a:extLst>
                  <a:ext uri="{FF2B5EF4-FFF2-40B4-BE49-F238E27FC236}">
                    <a16:creationId xmlns:a16="http://schemas.microsoft.com/office/drawing/2014/main" id="{B6302AA0-91DD-83AF-9043-6C28CB290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625304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100" name="그래픽 99" descr="가로 막대형 차트 윤곽선">
                <a:extLst>
                  <a:ext uri="{FF2B5EF4-FFF2-40B4-BE49-F238E27FC236}">
                    <a16:creationId xmlns:a16="http://schemas.microsoft.com/office/drawing/2014/main" id="{EE669CC6-51D1-46CA-CF0B-C83665B06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17189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106" name="그래픽 105" descr="물 윤곽선">
                <a:extLst>
                  <a:ext uri="{FF2B5EF4-FFF2-40B4-BE49-F238E27FC236}">
                    <a16:creationId xmlns:a16="http://schemas.microsoft.com/office/drawing/2014/main" id="{2BE62210-91A8-2862-820B-293CC591D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09073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107" name="그래픽 106" descr="재활용 단색으로 채워진">
                <a:extLst>
                  <a:ext uri="{FF2B5EF4-FFF2-40B4-BE49-F238E27FC236}">
                    <a16:creationId xmlns:a16="http://schemas.microsoft.com/office/drawing/2014/main" id="{F561495B-D008-C199-181D-95D68CE97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02807" y="5976078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160" name="그래픽 159" descr="재활용 윤곽선">
                <a:extLst>
                  <a:ext uri="{FF2B5EF4-FFF2-40B4-BE49-F238E27FC236}">
                    <a16:creationId xmlns:a16="http://schemas.microsoft.com/office/drawing/2014/main" id="{B71E6264-FA3A-5413-C268-7B969B14B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=""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00957" y="5972284"/>
                <a:ext cx="314400" cy="314400"/>
              </a:xfrm>
              <a:prstGeom prst="rect">
                <a:avLst/>
              </a:prstGeom>
            </p:spPr>
          </p:pic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76E81061-4A18-F637-00BA-EE26B278A8EE}"/>
                  </a:ext>
                </a:extLst>
              </p:cNvPr>
              <p:cNvSpPr/>
              <p:nvPr/>
            </p:nvSpPr>
            <p:spPr>
              <a:xfrm>
                <a:off x="617305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쓰레기 기록</a:t>
                </a: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A1BE9F0E-EBC7-64C3-5BE2-0D8D2096B304}"/>
                  </a:ext>
                </a:extLst>
              </p:cNvPr>
              <p:cNvSpPr/>
              <p:nvPr/>
            </p:nvSpPr>
            <p:spPr>
              <a:xfrm>
                <a:off x="1220476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물 사용 기록</a:t>
                </a: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D924DDD3-5B8E-A005-EAA0-2B4C1F4800A5}"/>
                  </a:ext>
                </a:extLst>
              </p:cNvPr>
              <p:cNvSpPr/>
              <p:nvPr/>
            </p:nvSpPr>
            <p:spPr>
              <a:xfrm>
                <a:off x="1827407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나의 통계</a:t>
                </a: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47861DA4-8883-AF4F-FB3E-90B434490E88}"/>
                  </a:ext>
                </a:extLst>
              </p:cNvPr>
              <p:cNvSpPr/>
              <p:nvPr/>
            </p:nvSpPr>
            <p:spPr>
              <a:xfrm>
                <a:off x="2435083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마이페이지</a:t>
                </a:r>
              </a:p>
            </p:txBody>
          </p:sp>
        </p:grpSp>
      </p:grp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F9F1C841-75A9-FB0F-CA97-DB58C11EE97A}"/>
              </a:ext>
            </a:extLst>
          </p:cNvPr>
          <p:cNvSpPr/>
          <p:nvPr/>
        </p:nvSpPr>
        <p:spPr>
          <a:xfrm>
            <a:off x="737312" y="2103278"/>
            <a:ext cx="657828" cy="470716"/>
          </a:xfrm>
          <a:prstGeom prst="rect">
            <a:avLst/>
          </a:prstGeom>
          <a:noFill/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953D3FD4-AA2F-9DCE-9BB8-B9F39FD86E71}"/>
              </a:ext>
            </a:extLst>
          </p:cNvPr>
          <p:cNvSpPr/>
          <p:nvPr/>
        </p:nvSpPr>
        <p:spPr>
          <a:xfrm>
            <a:off x="1547540" y="2103278"/>
            <a:ext cx="657828" cy="470716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60C741BA-1036-6A7B-02D6-EF851F5AA534}"/>
              </a:ext>
            </a:extLst>
          </p:cNvPr>
          <p:cNvSpPr/>
          <p:nvPr/>
        </p:nvSpPr>
        <p:spPr>
          <a:xfrm>
            <a:off x="2357768" y="2103278"/>
            <a:ext cx="657828" cy="4707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34165F75-1961-DE02-E5E3-9E6D03C1C8B0}"/>
              </a:ext>
            </a:extLst>
          </p:cNvPr>
          <p:cNvSpPr/>
          <p:nvPr/>
        </p:nvSpPr>
        <p:spPr>
          <a:xfrm>
            <a:off x="737312" y="2698743"/>
            <a:ext cx="657828" cy="47071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1792BE2-9E69-93A6-4ACF-96ADB3A2C6AD}"/>
              </a:ext>
            </a:extLst>
          </p:cNvPr>
          <p:cNvSpPr/>
          <p:nvPr/>
        </p:nvSpPr>
        <p:spPr>
          <a:xfrm>
            <a:off x="1547540" y="2698743"/>
            <a:ext cx="657828" cy="470716"/>
          </a:xfrm>
          <a:prstGeom prst="rect">
            <a:avLst/>
          </a:prstGeom>
          <a:noFill/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F84D19EB-B559-F274-1CBB-526BA2AD1AEF}"/>
              </a:ext>
            </a:extLst>
          </p:cNvPr>
          <p:cNvSpPr/>
          <p:nvPr/>
        </p:nvSpPr>
        <p:spPr>
          <a:xfrm>
            <a:off x="2357768" y="2698743"/>
            <a:ext cx="657828" cy="4707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23A9F908-02C6-0996-F015-CE8E0ECDC55B}"/>
              </a:ext>
            </a:extLst>
          </p:cNvPr>
          <p:cNvSpPr/>
          <p:nvPr/>
        </p:nvSpPr>
        <p:spPr>
          <a:xfrm>
            <a:off x="611863" y="2111002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B2FCDE48-825C-FE42-7D06-FC7D49C3EB18}"/>
              </a:ext>
            </a:extLst>
          </p:cNvPr>
          <p:cNvSpPr/>
          <p:nvPr/>
        </p:nvSpPr>
        <p:spPr>
          <a:xfrm>
            <a:off x="2280149" y="2120913"/>
            <a:ext cx="813065" cy="438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비닐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5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</a:t>
            </a:r>
            <a:endParaRPr lang="ko-KR" altLang="en-US" sz="105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9B306517-1D13-3761-232B-2BA47C66535E}"/>
              </a:ext>
            </a:extLst>
          </p:cNvPr>
          <p:cNvSpPr/>
          <p:nvPr/>
        </p:nvSpPr>
        <p:spPr>
          <a:xfrm>
            <a:off x="1422091" y="2115138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플라스틱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83D872A-7C30-751B-6BB0-EA5F78016504}"/>
              </a:ext>
            </a:extLst>
          </p:cNvPr>
          <p:cNvSpPr/>
          <p:nvPr/>
        </p:nvSpPr>
        <p:spPr>
          <a:xfrm>
            <a:off x="611863" y="2699126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캔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35125C6E-8BC1-8FDA-AE08-18F9E2B21452}"/>
              </a:ext>
            </a:extLst>
          </p:cNvPr>
          <p:cNvSpPr/>
          <p:nvPr/>
        </p:nvSpPr>
        <p:spPr>
          <a:xfrm>
            <a:off x="2280149" y="2716378"/>
            <a:ext cx="813065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일반쓰레기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8DAA28F-664C-BA8A-D026-01781ABB6D33}"/>
              </a:ext>
            </a:extLst>
          </p:cNvPr>
          <p:cNvSpPr/>
          <p:nvPr/>
        </p:nvSpPr>
        <p:spPr>
          <a:xfrm>
            <a:off x="1422091" y="2710603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공병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4D82DA-29E7-4AF7-3138-32A121E09590}"/>
              </a:ext>
            </a:extLst>
          </p:cNvPr>
          <p:cNvSpPr/>
          <p:nvPr/>
        </p:nvSpPr>
        <p:spPr>
          <a:xfrm>
            <a:off x="6407890" y="3850974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 배출한 쓰레기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F2D8D6-9555-57F9-458A-988A10781C71}"/>
              </a:ext>
            </a:extLst>
          </p:cNvPr>
          <p:cNvSpPr/>
          <p:nvPr/>
        </p:nvSpPr>
        <p:spPr>
          <a:xfrm>
            <a:off x="6407890" y="4074195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 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F66664-0C3D-ED07-0CB8-ED1BEAA337D7}"/>
              </a:ext>
            </a:extLst>
          </p:cNvPr>
          <p:cNvSpPr/>
          <p:nvPr/>
        </p:nvSpPr>
        <p:spPr>
          <a:xfrm>
            <a:off x="6407890" y="4669452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+2 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65DEC8-7118-CD57-E0E7-24FC86254336}"/>
              </a:ext>
            </a:extLst>
          </p:cNvPr>
          <p:cNvSpPr/>
          <p:nvPr/>
        </p:nvSpPr>
        <p:spPr>
          <a:xfrm>
            <a:off x="6407890" y="4443369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전일대비 배출한 쓰레기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2E9FDDC-8521-3905-1477-A8B80EC46D40}"/>
              </a:ext>
            </a:extLst>
          </p:cNvPr>
          <p:cNvCxnSpPr>
            <a:cxnSpLocks/>
          </p:cNvCxnSpPr>
          <p:nvPr/>
        </p:nvCxnSpPr>
        <p:spPr>
          <a:xfrm>
            <a:off x="3535949" y="3707847"/>
            <a:ext cx="234406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98AA785-A83F-F9EC-66DA-50BACFBDCEF6}"/>
              </a:ext>
            </a:extLst>
          </p:cNvPr>
          <p:cNvSpPr/>
          <p:nvPr/>
        </p:nvSpPr>
        <p:spPr>
          <a:xfrm>
            <a:off x="3581026" y="3429000"/>
            <a:ext cx="212703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endParaRPr lang="ko-KR" altLang="en-US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1236C43-EA1F-0FF0-008C-85FA3552BE54}"/>
              </a:ext>
            </a:extLst>
          </p:cNvPr>
          <p:cNvCxnSpPr>
            <a:cxnSpLocks/>
          </p:cNvCxnSpPr>
          <p:nvPr/>
        </p:nvCxnSpPr>
        <p:spPr>
          <a:xfrm>
            <a:off x="3535949" y="4037941"/>
            <a:ext cx="234406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0029EAD-1935-0883-541E-FA0E9CC05F1C}"/>
              </a:ext>
            </a:extLst>
          </p:cNvPr>
          <p:cNvSpPr/>
          <p:nvPr/>
        </p:nvSpPr>
        <p:spPr>
          <a:xfrm>
            <a:off x="3581026" y="3736432"/>
            <a:ext cx="212703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자판기컵</a:t>
            </a:r>
            <a:r>
              <a:rPr lang="en-US" altLang="ko-KR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(184ml)</a:t>
            </a:r>
            <a:endParaRPr lang="ko-KR" altLang="en-US" sz="9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D8DCAC9-F546-1346-1366-99FA56E2C22C}"/>
              </a:ext>
            </a:extLst>
          </p:cNvPr>
          <p:cNvCxnSpPr>
            <a:cxnSpLocks/>
          </p:cNvCxnSpPr>
          <p:nvPr/>
        </p:nvCxnSpPr>
        <p:spPr>
          <a:xfrm>
            <a:off x="3535949" y="4385287"/>
            <a:ext cx="234406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D424352-25EF-816F-0A11-520AD99ACDE5}"/>
              </a:ext>
            </a:extLst>
          </p:cNvPr>
          <p:cNvSpPr/>
          <p:nvPr/>
        </p:nvSpPr>
        <p:spPr>
          <a:xfrm>
            <a:off x="3581026" y="4083778"/>
            <a:ext cx="212703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종이컵 </a:t>
            </a:r>
            <a:r>
              <a:rPr lang="en-US" altLang="ko-KR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Regular/Tall(360ml)</a:t>
            </a:r>
            <a:endParaRPr lang="ko-KR" altLang="en-US" sz="9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C62C05B-D436-6899-5A3F-B18D96D8E9F3}"/>
              </a:ext>
            </a:extLst>
          </p:cNvPr>
          <p:cNvCxnSpPr>
            <a:cxnSpLocks/>
          </p:cNvCxnSpPr>
          <p:nvPr/>
        </p:nvCxnSpPr>
        <p:spPr>
          <a:xfrm flipV="1">
            <a:off x="3506327" y="4704405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F31F414-0748-1644-B396-279C87837CFA}"/>
              </a:ext>
            </a:extLst>
          </p:cNvPr>
          <p:cNvSpPr/>
          <p:nvPr/>
        </p:nvSpPr>
        <p:spPr>
          <a:xfrm>
            <a:off x="3581026" y="4413478"/>
            <a:ext cx="212703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종이컵 </a:t>
            </a:r>
            <a:r>
              <a:rPr lang="en-US" altLang="ko-KR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Large/Grande(480ml)</a:t>
            </a:r>
            <a:endParaRPr lang="ko-KR" altLang="en-US" sz="9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4C0EFE7-2B95-6115-5426-B3B39A2F66F3}"/>
              </a:ext>
            </a:extLst>
          </p:cNvPr>
          <p:cNvSpPr/>
          <p:nvPr/>
        </p:nvSpPr>
        <p:spPr>
          <a:xfrm>
            <a:off x="6342648" y="5170122"/>
            <a:ext cx="2385365" cy="427919"/>
          </a:xfrm>
          <a:prstGeom prst="roundRect">
            <a:avLst>
              <a:gd name="adj" fmla="val 1447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20:21        </a:t>
            </a:r>
            <a:r>
              <a:rPr lang="ko-KR" altLang="en-US" sz="1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종이        </a:t>
            </a:r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</a:t>
            </a:r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g  	</a:t>
            </a:r>
            <a:endParaRPr lang="ko-KR" altLang="en-US" sz="10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13B941A-00D0-E67B-5C6E-1A4E46751376}"/>
              </a:ext>
            </a:extLst>
          </p:cNvPr>
          <p:cNvCxnSpPr>
            <a:cxnSpLocks/>
          </p:cNvCxnSpPr>
          <p:nvPr/>
        </p:nvCxnSpPr>
        <p:spPr>
          <a:xfrm flipV="1">
            <a:off x="3506327" y="5037813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그래픽 117" descr="불규칙한 체중 윤곽선">
            <a:extLst>
              <a:ext uri="{FF2B5EF4-FFF2-40B4-BE49-F238E27FC236}">
                <a16:creationId xmlns:a16="http://schemas.microsoft.com/office/drawing/2014/main" id="{79C9E6B8-83F8-B7B9-4BD6-386BF16D90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69126" y="4787449"/>
            <a:ext cx="156545" cy="156545"/>
          </a:xfrm>
          <a:prstGeom prst="rect">
            <a:avLst/>
          </a:prstGeom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C45442B-4EC1-1BFB-EE04-4DBF47F77249}"/>
              </a:ext>
            </a:extLst>
          </p:cNvPr>
          <p:cNvSpPr/>
          <p:nvPr/>
        </p:nvSpPr>
        <p:spPr>
          <a:xfrm>
            <a:off x="3853215" y="4743845"/>
            <a:ext cx="212703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무게  </a:t>
            </a:r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</a:t>
            </a:r>
            <a:endParaRPr lang="ko-KR" altLang="en-US" sz="9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6A4A6E3-15C1-F59E-0464-3C0440F02EBA}"/>
              </a:ext>
            </a:extLst>
          </p:cNvPr>
          <p:cNvCxnSpPr>
            <a:cxnSpLocks/>
          </p:cNvCxnSpPr>
          <p:nvPr/>
        </p:nvCxnSpPr>
        <p:spPr>
          <a:xfrm>
            <a:off x="583299" y="5926619"/>
            <a:ext cx="2570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그래픽 123" descr="댓글 추가 윤곽선">
            <a:extLst>
              <a:ext uri="{FF2B5EF4-FFF2-40B4-BE49-F238E27FC236}">
                <a16:creationId xmlns:a16="http://schemas.microsoft.com/office/drawing/2014/main" id="{5041C29A-99B4-8AA5-F24E-2B55B0D5BF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68198" y="5124186"/>
            <a:ext cx="158400" cy="1584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565B873-E596-FE70-5DD2-4920E284D1EB}"/>
              </a:ext>
            </a:extLst>
          </p:cNvPr>
          <p:cNvSpPr/>
          <p:nvPr/>
        </p:nvSpPr>
        <p:spPr>
          <a:xfrm>
            <a:off x="3853215" y="5069840"/>
            <a:ext cx="212703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메모</a:t>
            </a:r>
            <a:endParaRPr lang="ko-KR" altLang="en-US" sz="9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357B08D-730F-1972-4A40-1312C239AB4F}"/>
              </a:ext>
            </a:extLst>
          </p:cNvPr>
          <p:cNvSpPr/>
          <p:nvPr/>
        </p:nvSpPr>
        <p:spPr>
          <a:xfrm>
            <a:off x="3572107" y="2094264"/>
            <a:ext cx="657828" cy="470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57B0A23-47B1-5FF8-C8EA-A8FE1A4608BE}"/>
              </a:ext>
            </a:extLst>
          </p:cNvPr>
          <p:cNvSpPr/>
          <p:nvPr/>
        </p:nvSpPr>
        <p:spPr>
          <a:xfrm>
            <a:off x="4382335" y="2094264"/>
            <a:ext cx="657828" cy="470716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A1257C7-1982-7C53-4EC8-9EF06E870886}"/>
              </a:ext>
            </a:extLst>
          </p:cNvPr>
          <p:cNvSpPr/>
          <p:nvPr/>
        </p:nvSpPr>
        <p:spPr>
          <a:xfrm>
            <a:off x="5192563" y="2094264"/>
            <a:ext cx="657828" cy="4707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E155A36-EDED-A4F3-FA2D-D6E98801F00C}"/>
              </a:ext>
            </a:extLst>
          </p:cNvPr>
          <p:cNvSpPr/>
          <p:nvPr/>
        </p:nvSpPr>
        <p:spPr>
          <a:xfrm>
            <a:off x="3572107" y="2689729"/>
            <a:ext cx="657828" cy="47071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A42AFD9-CFA5-0013-1050-4DD6650D0140}"/>
              </a:ext>
            </a:extLst>
          </p:cNvPr>
          <p:cNvSpPr/>
          <p:nvPr/>
        </p:nvSpPr>
        <p:spPr>
          <a:xfrm>
            <a:off x="4382335" y="2689729"/>
            <a:ext cx="657828" cy="470716"/>
          </a:xfrm>
          <a:prstGeom prst="rect">
            <a:avLst/>
          </a:prstGeom>
          <a:noFill/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3FD316A-2004-97C6-D506-E1B197C8FF47}"/>
              </a:ext>
            </a:extLst>
          </p:cNvPr>
          <p:cNvSpPr/>
          <p:nvPr/>
        </p:nvSpPr>
        <p:spPr>
          <a:xfrm>
            <a:off x="5192563" y="2689729"/>
            <a:ext cx="657828" cy="4707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89D1DC8-EF51-C687-B0AA-2C7CF089BB98}"/>
              </a:ext>
            </a:extLst>
          </p:cNvPr>
          <p:cNvSpPr/>
          <p:nvPr/>
        </p:nvSpPr>
        <p:spPr>
          <a:xfrm>
            <a:off x="3446658" y="2101988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7BE4941-2ED2-DAAD-2B06-00163A1F6BAB}"/>
              </a:ext>
            </a:extLst>
          </p:cNvPr>
          <p:cNvSpPr/>
          <p:nvPr/>
        </p:nvSpPr>
        <p:spPr>
          <a:xfrm>
            <a:off x="5114944" y="2111899"/>
            <a:ext cx="813065" cy="438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비닐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5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</a:t>
            </a:r>
            <a:endParaRPr lang="ko-KR" altLang="en-US" sz="105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95350BB-A5F3-1728-5FF8-0391668EDE95}"/>
              </a:ext>
            </a:extLst>
          </p:cNvPr>
          <p:cNvSpPr/>
          <p:nvPr/>
        </p:nvSpPr>
        <p:spPr>
          <a:xfrm>
            <a:off x="4256886" y="2106124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플라스틱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6F7CCB3-94A6-8805-4071-82C6C1C66554}"/>
              </a:ext>
            </a:extLst>
          </p:cNvPr>
          <p:cNvSpPr/>
          <p:nvPr/>
        </p:nvSpPr>
        <p:spPr>
          <a:xfrm>
            <a:off x="3446658" y="2690112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캔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9784230-BAE6-0BAB-F495-7B5EAD7A617B}"/>
              </a:ext>
            </a:extLst>
          </p:cNvPr>
          <p:cNvSpPr/>
          <p:nvPr/>
        </p:nvSpPr>
        <p:spPr>
          <a:xfrm>
            <a:off x="5114944" y="2707364"/>
            <a:ext cx="813065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일반쓰레기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B76015F-0318-E7ED-B2DD-DBCE50F97C81}"/>
              </a:ext>
            </a:extLst>
          </p:cNvPr>
          <p:cNvSpPr/>
          <p:nvPr/>
        </p:nvSpPr>
        <p:spPr>
          <a:xfrm>
            <a:off x="4256886" y="2701589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공병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</a:t>
            </a:r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2C6DA11-A4F1-28EA-8068-02DD52717C87}"/>
              </a:ext>
            </a:extLst>
          </p:cNvPr>
          <p:cNvCxnSpPr>
            <a:cxnSpLocks/>
          </p:cNvCxnSpPr>
          <p:nvPr/>
        </p:nvCxnSpPr>
        <p:spPr>
          <a:xfrm>
            <a:off x="3409818" y="5915573"/>
            <a:ext cx="2570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013A729-C901-3BE9-2313-FCE7FECC1866}"/>
              </a:ext>
            </a:extLst>
          </p:cNvPr>
          <p:cNvCxnSpPr>
            <a:cxnSpLocks/>
          </p:cNvCxnSpPr>
          <p:nvPr/>
        </p:nvCxnSpPr>
        <p:spPr>
          <a:xfrm>
            <a:off x="564215" y="3362130"/>
            <a:ext cx="2570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0209E53-DDB8-2BE9-011C-3E7949F8A1B9}"/>
              </a:ext>
            </a:extLst>
          </p:cNvPr>
          <p:cNvCxnSpPr>
            <a:cxnSpLocks/>
          </p:cNvCxnSpPr>
          <p:nvPr/>
        </p:nvCxnSpPr>
        <p:spPr>
          <a:xfrm>
            <a:off x="3409818" y="3349689"/>
            <a:ext cx="2570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2">
            <a:extLst>
              <a:ext uri="{FF2B5EF4-FFF2-40B4-BE49-F238E27FC236}">
                <a16:creationId xmlns:a16="http://schemas.microsoft.com/office/drawing/2014/main" id="{F480E3E7-A63D-4C13-2417-C1F671ADB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34055"/>
              </p:ext>
            </p:extLst>
          </p:nvPr>
        </p:nvGraphicFramePr>
        <p:xfrm>
          <a:off x="3426329" y="5555524"/>
          <a:ext cx="2562180" cy="358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1090">
                  <a:extLst>
                    <a:ext uri="{9D8B030D-6E8A-4147-A177-3AD203B41FA5}">
                      <a16:colId xmlns:a16="http://schemas.microsoft.com/office/drawing/2014/main" val="2087510641"/>
                    </a:ext>
                  </a:extLst>
                </a:gridCol>
                <a:gridCol w="1281090">
                  <a:extLst>
                    <a:ext uri="{9D8B030D-6E8A-4147-A177-3AD203B41FA5}">
                      <a16:colId xmlns:a16="http://schemas.microsoft.com/office/drawing/2014/main" val="1264480213"/>
                    </a:ext>
                  </a:extLst>
                </a:gridCol>
              </a:tblGrid>
              <a:tr h="358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취소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94610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CF12B9-2261-7E28-3FBE-775EFD85CAF2}"/>
              </a:ext>
            </a:extLst>
          </p:cNvPr>
          <p:cNvCxnSpPr>
            <a:cxnSpLocks/>
          </p:cNvCxnSpPr>
          <p:nvPr/>
        </p:nvCxnSpPr>
        <p:spPr>
          <a:xfrm>
            <a:off x="9176620" y="3707847"/>
            <a:ext cx="234406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779126-EAC6-8912-3EE7-ABB0BBE69A99}"/>
              </a:ext>
            </a:extLst>
          </p:cNvPr>
          <p:cNvSpPr/>
          <p:nvPr/>
        </p:nvSpPr>
        <p:spPr>
          <a:xfrm>
            <a:off x="9221697" y="3429000"/>
            <a:ext cx="212703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endParaRPr lang="ko-KR" altLang="en-US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F711E7-82F2-80D6-6368-ED14325C9887}"/>
              </a:ext>
            </a:extLst>
          </p:cNvPr>
          <p:cNvCxnSpPr>
            <a:cxnSpLocks/>
          </p:cNvCxnSpPr>
          <p:nvPr/>
        </p:nvCxnSpPr>
        <p:spPr>
          <a:xfrm>
            <a:off x="9176620" y="4037941"/>
            <a:ext cx="234406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7D701F-8720-27D6-79DD-4C4DCB3A589A}"/>
              </a:ext>
            </a:extLst>
          </p:cNvPr>
          <p:cNvSpPr/>
          <p:nvPr/>
        </p:nvSpPr>
        <p:spPr>
          <a:xfrm>
            <a:off x="9221697" y="3736432"/>
            <a:ext cx="212703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자판기컵</a:t>
            </a:r>
            <a:r>
              <a:rPr lang="en-US" altLang="ko-KR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(184ml)</a:t>
            </a:r>
            <a:endParaRPr lang="ko-KR" altLang="en-US" sz="9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73C42B7-1863-7687-F209-A5D5394F1263}"/>
              </a:ext>
            </a:extLst>
          </p:cNvPr>
          <p:cNvCxnSpPr>
            <a:cxnSpLocks/>
          </p:cNvCxnSpPr>
          <p:nvPr/>
        </p:nvCxnSpPr>
        <p:spPr>
          <a:xfrm>
            <a:off x="9176620" y="4385287"/>
            <a:ext cx="234406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EB5D28-28C0-8FD6-230C-CF305C4DEC1A}"/>
              </a:ext>
            </a:extLst>
          </p:cNvPr>
          <p:cNvSpPr/>
          <p:nvPr/>
        </p:nvSpPr>
        <p:spPr>
          <a:xfrm>
            <a:off x="9221697" y="4083778"/>
            <a:ext cx="212703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종이컵 </a:t>
            </a:r>
            <a:r>
              <a:rPr lang="en-US" altLang="ko-KR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Regular/Tall(360ml)</a:t>
            </a:r>
            <a:endParaRPr lang="ko-KR" altLang="en-US" sz="9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34BE4C-233C-4616-76EA-736D8E196A52}"/>
              </a:ext>
            </a:extLst>
          </p:cNvPr>
          <p:cNvCxnSpPr>
            <a:cxnSpLocks/>
          </p:cNvCxnSpPr>
          <p:nvPr/>
        </p:nvCxnSpPr>
        <p:spPr>
          <a:xfrm flipV="1">
            <a:off x="9146998" y="4704405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010AC3-D0BF-2D2E-F418-187D69DC3480}"/>
              </a:ext>
            </a:extLst>
          </p:cNvPr>
          <p:cNvSpPr/>
          <p:nvPr/>
        </p:nvSpPr>
        <p:spPr>
          <a:xfrm>
            <a:off x="9221697" y="4413478"/>
            <a:ext cx="212703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종이컵 </a:t>
            </a:r>
            <a:r>
              <a:rPr lang="en-US" altLang="ko-KR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Large/Grande(480ml)</a:t>
            </a:r>
            <a:endParaRPr lang="ko-KR" altLang="en-US" sz="9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9EDC27-6BBC-9E9F-0FCF-C8D2B2841865}"/>
              </a:ext>
            </a:extLst>
          </p:cNvPr>
          <p:cNvCxnSpPr>
            <a:cxnSpLocks/>
          </p:cNvCxnSpPr>
          <p:nvPr/>
        </p:nvCxnSpPr>
        <p:spPr>
          <a:xfrm flipV="1">
            <a:off x="9146998" y="5037813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65" descr="불규칙한 체중 윤곽선">
            <a:extLst>
              <a:ext uri="{FF2B5EF4-FFF2-40B4-BE49-F238E27FC236}">
                <a16:creationId xmlns:a16="http://schemas.microsoft.com/office/drawing/2014/main" id="{5347F1E1-5999-CE6A-1A5B-5E815D5545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09797" y="4787449"/>
            <a:ext cx="156545" cy="156545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B288B5E4-0433-59C7-A8D2-529F0536819D}"/>
              </a:ext>
            </a:extLst>
          </p:cNvPr>
          <p:cNvSpPr/>
          <p:nvPr/>
        </p:nvSpPr>
        <p:spPr>
          <a:xfrm>
            <a:off x="9493886" y="4743845"/>
            <a:ext cx="212703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무게  </a:t>
            </a:r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</a:t>
            </a:r>
            <a:endParaRPr lang="ko-KR" altLang="en-US" sz="9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80" name="그래픽 79" descr="댓글 추가 윤곽선">
            <a:extLst>
              <a:ext uri="{FF2B5EF4-FFF2-40B4-BE49-F238E27FC236}">
                <a16:creationId xmlns:a16="http://schemas.microsoft.com/office/drawing/2014/main" id="{F17A647E-7537-E6F2-CEB4-CF3385B7EE8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08869" y="5124186"/>
            <a:ext cx="158400" cy="15840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9EEE1BB8-6C31-6A21-1C2B-27DD236762D2}"/>
              </a:ext>
            </a:extLst>
          </p:cNvPr>
          <p:cNvSpPr/>
          <p:nvPr/>
        </p:nvSpPr>
        <p:spPr>
          <a:xfrm>
            <a:off x="9493886" y="5069840"/>
            <a:ext cx="212703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메모</a:t>
            </a:r>
            <a:endParaRPr lang="ko-KR" altLang="en-US" sz="9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EC83D31-CDC0-E947-F0F1-F1A5087DA26A}"/>
              </a:ext>
            </a:extLst>
          </p:cNvPr>
          <p:cNvSpPr/>
          <p:nvPr/>
        </p:nvSpPr>
        <p:spPr>
          <a:xfrm>
            <a:off x="9212778" y="2094264"/>
            <a:ext cx="657828" cy="470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CB7FA5-00C7-0237-DD63-80539D68D4E9}"/>
              </a:ext>
            </a:extLst>
          </p:cNvPr>
          <p:cNvSpPr/>
          <p:nvPr/>
        </p:nvSpPr>
        <p:spPr>
          <a:xfrm>
            <a:off x="10023006" y="2094264"/>
            <a:ext cx="657828" cy="470716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56E4AE-3C56-576B-BF75-B4EB6FFD5CE8}"/>
              </a:ext>
            </a:extLst>
          </p:cNvPr>
          <p:cNvSpPr/>
          <p:nvPr/>
        </p:nvSpPr>
        <p:spPr>
          <a:xfrm>
            <a:off x="10833234" y="2094264"/>
            <a:ext cx="657828" cy="4707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E786B23-2D96-6F93-DD49-52BAD3061DAE}"/>
              </a:ext>
            </a:extLst>
          </p:cNvPr>
          <p:cNvSpPr/>
          <p:nvPr/>
        </p:nvSpPr>
        <p:spPr>
          <a:xfrm>
            <a:off x="9212778" y="2689729"/>
            <a:ext cx="657828" cy="47071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FDFC257-CDF5-0584-5E90-530F790D8DA4}"/>
              </a:ext>
            </a:extLst>
          </p:cNvPr>
          <p:cNvSpPr/>
          <p:nvPr/>
        </p:nvSpPr>
        <p:spPr>
          <a:xfrm>
            <a:off x="10023006" y="2689729"/>
            <a:ext cx="657828" cy="470716"/>
          </a:xfrm>
          <a:prstGeom prst="rect">
            <a:avLst/>
          </a:prstGeom>
          <a:noFill/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BDE5AE-BB89-F149-9946-B2B4A271BC82}"/>
              </a:ext>
            </a:extLst>
          </p:cNvPr>
          <p:cNvSpPr/>
          <p:nvPr/>
        </p:nvSpPr>
        <p:spPr>
          <a:xfrm>
            <a:off x="10833234" y="2689729"/>
            <a:ext cx="657828" cy="4707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AE77958-0ADD-953C-0DC3-67A7037D55CD}"/>
              </a:ext>
            </a:extLst>
          </p:cNvPr>
          <p:cNvSpPr/>
          <p:nvPr/>
        </p:nvSpPr>
        <p:spPr>
          <a:xfrm>
            <a:off x="9087329" y="2101988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2D39CB0-BD9B-239F-2B1B-8AC6F11C3889}"/>
              </a:ext>
            </a:extLst>
          </p:cNvPr>
          <p:cNvSpPr/>
          <p:nvPr/>
        </p:nvSpPr>
        <p:spPr>
          <a:xfrm>
            <a:off x="10755615" y="2111899"/>
            <a:ext cx="813065" cy="438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비닐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5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</a:t>
            </a:r>
            <a:endParaRPr lang="ko-KR" altLang="en-US" sz="105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F7C3727-5D3E-743A-4397-DF601AC650A1}"/>
              </a:ext>
            </a:extLst>
          </p:cNvPr>
          <p:cNvSpPr/>
          <p:nvPr/>
        </p:nvSpPr>
        <p:spPr>
          <a:xfrm>
            <a:off x="9897557" y="2106124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플라스틱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37DCD51-A709-85E8-5043-007E48E3464A}"/>
              </a:ext>
            </a:extLst>
          </p:cNvPr>
          <p:cNvSpPr/>
          <p:nvPr/>
        </p:nvSpPr>
        <p:spPr>
          <a:xfrm>
            <a:off x="9087329" y="2690112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캔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93BAC67-77C2-2522-FDF9-9BEE74F926E7}"/>
              </a:ext>
            </a:extLst>
          </p:cNvPr>
          <p:cNvSpPr/>
          <p:nvPr/>
        </p:nvSpPr>
        <p:spPr>
          <a:xfrm>
            <a:off x="10755615" y="2707364"/>
            <a:ext cx="813065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일반쓰레기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5F36289-BA00-D859-9375-8B5207252400}"/>
              </a:ext>
            </a:extLst>
          </p:cNvPr>
          <p:cNvSpPr/>
          <p:nvPr/>
        </p:nvSpPr>
        <p:spPr>
          <a:xfrm>
            <a:off x="9897557" y="2701589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공병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F28F1F5-8586-D345-40F0-76AD6746C4A2}"/>
              </a:ext>
            </a:extLst>
          </p:cNvPr>
          <p:cNvCxnSpPr>
            <a:cxnSpLocks/>
          </p:cNvCxnSpPr>
          <p:nvPr/>
        </p:nvCxnSpPr>
        <p:spPr>
          <a:xfrm>
            <a:off x="9050489" y="5915573"/>
            <a:ext cx="2570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BB11F149-F66A-362E-04B4-CDA8DFFC98AA}"/>
              </a:ext>
            </a:extLst>
          </p:cNvPr>
          <p:cNvCxnSpPr>
            <a:cxnSpLocks/>
          </p:cNvCxnSpPr>
          <p:nvPr/>
        </p:nvCxnSpPr>
        <p:spPr>
          <a:xfrm>
            <a:off x="9050489" y="3349689"/>
            <a:ext cx="2570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표 22">
            <a:extLst>
              <a:ext uri="{FF2B5EF4-FFF2-40B4-BE49-F238E27FC236}">
                <a16:creationId xmlns:a16="http://schemas.microsoft.com/office/drawing/2014/main" id="{138951ED-BC20-5B8C-3EE7-300BB51F5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56182"/>
              </p:ext>
            </p:extLst>
          </p:nvPr>
        </p:nvGraphicFramePr>
        <p:xfrm>
          <a:off x="9067000" y="5555524"/>
          <a:ext cx="2562180" cy="358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1090">
                  <a:extLst>
                    <a:ext uri="{9D8B030D-6E8A-4147-A177-3AD203B41FA5}">
                      <a16:colId xmlns:a16="http://schemas.microsoft.com/office/drawing/2014/main" val="2087510641"/>
                    </a:ext>
                  </a:extLst>
                </a:gridCol>
                <a:gridCol w="1281090">
                  <a:extLst>
                    <a:ext uri="{9D8B030D-6E8A-4147-A177-3AD203B41FA5}">
                      <a16:colId xmlns:a16="http://schemas.microsoft.com/office/drawing/2014/main" val="1264480213"/>
                    </a:ext>
                  </a:extLst>
                </a:gridCol>
              </a:tblGrid>
              <a:tr h="358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94610"/>
                  </a:ext>
                </a:extLst>
              </a:tr>
            </a:tbl>
          </a:graphicData>
        </a:graphic>
      </p:graphicFrame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BBD18AE-E3B3-EE07-EB5D-2DC3BE3D175E}"/>
              </a:ext>
            </a:extLst>
          </p:cNvPr>
          <p:cNvSpPr/>
          <p:nvPr/>
        </p:nvSpPr>
        <p:spPr>
          <a:xfrm>
            <a:off x="766096" y="3486342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2022. 09. 25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3232961-780B-2212-01EB-0F4A5BEE38F6}"/>
              </a:ext>
            </a:extLst>
          </p:cNvPr>
          <p:cNvSpPr/>
          <p:nvPr/>
        </p:nvSpPr>
        <p:spPr>
          <a:xfrm>
            <a:off x="6407369" y="2093381"/>
            <a:ext cx="657828" cy="470716"/>
          </a:xfrm>
          <a:prstGeom prst="rect">
            <a:avLst/>
          </a:prstGeom>
          <a:noFill/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525F3CD-0E6F-A0E0-4C8A-0B0BE7F0A591}"/>
              </a:ext>
            </a:extLst>
          </p:cNvPr>
          <p:cNvSpPr/>
          <p:nvPr/>
        </p:nvSpPr>
        <p:spPr>
          <a:xfrm>
            <a:off x="7217597" y="2093381"/>
            <a:ext cx="657828" cy="470716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C8DAAF6-03A2-2EE6-843C-0456C128D3CE}"/>
              </a:ext>
            </a:extLst>
          </p:cNvPr>
          <p:cNvSpPr/>
          <p:nvPr/>
        </p:nvSpPr>
        <p:spPr>
          <a:xfrm>
            <a:off x="8027825" y="2093381"/>
            <a:ext cx="657828" cy="4707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5948A31-A279-F2F3-13A0-AD14D9FC7403}"/>
              </a:ext>
            </a:extLst>
          </p:cNvPr>
          <p:cNvSpPr/>
          <p:nvPr/>
        </p:nvSpPr>
        <p:spPr>
          <a:xfrm>
            <a:off x="6407369" y="2688846"/>
            <a:ext cx="657828" cy="47071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6CCB98E-8F21-0551-2FFE-28D24771EC23}"/>
              </a:ext>
            </a:extLst>
          </p:cNvPr>
          <p:cNvSpPr/>
          <p:nvPr/>
        </p:nvSpPr>
        <p:spPr>
          <a:xfrm>
            <a:off x="7217597" y="2688846"/>
            <a:ext cx="657828" cy="470716"/>
          </a:xfrm>
          <a:prstGeom prst="rect">
            <a:avLst/>
          </a:prstGeom>
          <a:noFill/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3BCBC72-6D86-970D-B342-6695628464F2}"/>
              </a:ext>
            </a:extLst>
          </p:cNvPr>
          <p:cNvSpPr/>
          <p:nvPr/>
        </p:nvSpPr>
        <p:spPr>
          <a:xfrm>
            <a:off x="8027825" y="2688846"/>
            <a:ext cx="657828" cy="4707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93C4403-3FCC-8560-1628-81F36F1408FC}"/>
              </a:ext>
            </a:extLst>
          </p:cNvPr>
          <p:cNvSpPr/>
          <p:nvPr/>
        </p:nvSpPr>
        <p:spPr>
          <a:xfrm>
            <a:off x="6281920" y="2101105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7735122-45B3-0A43-C3FE-7EB58E722895}"/>
              </a:ext>
            </a:extLst>
          </p:cNvPr>
          <p:cNvSpPr/>
          <p:nvPr/>
        </p:nvSpPr>
        <p:spPr>
          <a:xfrm>
            <a:off x="7950206" y="2111016"/>
            <a:ext cx="813065" cy="438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비닐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5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</a:t>
            </a:r>
            <a:endParaRPr lang="ko-KR" altLang="en-US" sz="105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7BE91AA-BB07-FDD2-102D-D8D6061AED4A}"/>
              </a:ext>
            </a:extLst>
          </p:cNvPr>
          <p:cNvSpPr/>
          <p:nvPr/>
        </p:nvSpPr>
        <p:spPr>
          <a:xfrm>
            <a:off x="7092148" y="2105241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플라스틱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ABB7F65-05B2-BB0D-3501-9DA136C1BDC7}"/>
              </a:ext>
            </a:extLst>
          </p:cNvPr>
          <p:cNvSpPr/>
          <p:nvPr/>
        </p:nvSpPr>
        <p:spPr>
          <a:xfrm>
            <a:off x="6281920" y="2689229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캔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64ED735-EB42-C8F5-47C8-366A2A0FF8F7}"/>
              </a:ext>
            </a:extLst>
          </p:cNvPr>
          <p:cNvSpPr/>
          <p:nvPr/>
        </p:nvSpPr>
        <p:spPr>
          <a:xfrm>
            <a:off x="7950206" y="2706481"/>
            <a:ext cx="813065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일반쓰레기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</a:t>
            </a:r>
            <a:endParaRPr lang="ko-KR" altLang="en-US" sz="11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C2509298-893E-684B-E217-74AE96DD5C9A}"/>
              </a:ext>
            </a:extLst>
          </p:cNvPr>
          <p:cNvSpPr/>
          <p:nvPr/>
        </p:nvSpPr>
        <p:spPr>
          <a:xfrm>
            <a:off x="7092148" y="2700706"/>
            <a:ext cx="908726" cy="44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공병</a:t>
            </a:r>
            <a:endParaRPr lang="en-US" altLang="ko-KR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42319EA9-BF8D-B5D1-C3E1-9094DBD40430}"/>
              </a:ext>
            </a:extLst>
          </p:cNvPr>
          <p:cNvCxnSpPr>
            <a:cxnSpLocks/>
          </p:cNvCxnSpPr>
          <p:nvPr/>
        </p:nvCxnSpPr>
        <p:spPr>
          <a:xfrm>
            <a:off x="6234272" y="3352233"/>
            <a:ext cx="2570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6565D38-574B-34C7-F3FB-61E55CC564DD}"/>
              </a:ext>
            </a:extLst>
          </p:cNvPr>
          <p:cNvSpPr/>
          <p:nvPr/>
        </p:nvSpPr>
        <p:spPr>
          <a:xfrm>
            <a:off x="6436153" y="3476445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2022. 09. 25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34F74DDE-5E1B-1FCC-45E5-8DD30518631C}"/>
              </a:ext>
            </a:extLst>
          </p:cNvPr>
          <p:cNvSpPr/>
          <p:nvPr/>
        </p:nvSpPr>
        <p:spPr>
          <a:xfrm rot="5400000">
            <a:off x="6734189" y="5368555"/>
            <a:ext cx="274267" cy="45719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5CABB86-B2B4-808A-7079-48B7239CF15C}"/>
              </a:ext>
            </a:extLst>
          </p:cNvPr>
          <p:cNvSpPr/>
          <p:nvPr/>
        </p:nvSpPr>
        <p:spPr>
          <a:xfrm>
            <a:off x="766096" y="3851303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 배출한 쓰레기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F2878C9-C461-C86F-9E63-8DF8D9E29E12}"/>
              </a:ext>
            </a:extLst>
          </p:cNvPr>
          <p:cNvSpPr/>
          <p:nvPr/>
        </p:nvSpPr>
        <p:spPr>
          <a:xfrm>
            <a:off x="766096" y="4074524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 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674A7E4-83EC-13C3-743F-805F77FF4C1F}"/>
              </a:ext>
            </a:extLst>
          </p:cNvPr>
          <p:cNvSpPr/>
          <p:nvPr/>
        </p:nvSpPr>
        <p:spPr>
          <a:xfrm>
            <a:off x="766096" y="4669781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+2 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1FEB69F-6C15-10D9-4177-BE3C5532343A}"/>
              </a:ext>
            </a:extLst>
          </p:cNvPr>
          <p:cNvSpPr/>
          <p:nvPr/>
        </p:nvSpPr>
        <p:spPr>
          <a:xfrm>
            <a:off x="766096" y="4443698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전일대비 배출한 쓰레기</a:t>
            </a: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E8FAA2F-1036-B86B-F436-34AB519FAE87}"/>
              </a:ext>
            </a:extLst>
          </p:cNvPr>
          <p:cNvCxnSpPr>
            <a:cxnSpLocks/>
          </p:cNvCxnSpPr>
          <p:nvPr/>
        </p:nvCxnSpPr>
        <p:spPr>
          <a:xfrm>
            <a:off x="6234272" y="5101848"/>
            <a:ext cx="2570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3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2E520944-AC5C-49E1-BDAA-A24FC461C236}"/>
              </a:ext>
            </a:extLst>
          </p:cNvPr>
          <p:cNvSpPr>
            <a:spLocks noChangeAspect="1"/>
          </p:cNvSpPr>
          <p:nvPr/>
        </p:nvSpPr>
        <p:spPr>
          <a:xfrm>
            <a:off x="3418074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51E96D-E3A2-4B0C-A550-7362C65D065E}"/>
              </a:ext>
            </a:extLst>
          </p:cNvPr>
          <p:cNvSpPr/>
          <p:nvPr/>
        </p:nvSpPr>
        <p:spPr>
          <a:xfrm>
            <a:off x="304800" y="201336"/>
            <a:ext cx="670931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 smtClean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</a:t>
            </a:r>
            <a:r>
              <a:rPr lang="en-US" altLang="ko-KR" sz="2800" b="1" dirty="0" smtClean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.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오늘의 </a:t>
            </a:r>
            <a:r>
              <a:rPr lang="ko-KR" altLang="en-US" sz="2800" b="1" dirty="0" smtClean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물 사용량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기록</a:t>
            </a:r>
          </a:p>
        </p:txBody>
      </p:sp>
      <p:pic>
        <p:nvPicPr>
          <p:cNvPr id="18" name="그래픽 17" descr="사용자 단색으로 채워진">
            <a:extLst>
              <a:ext uri="{FF2B5EF4-FFF2-40B4-BE49-F238E27FC236}">
                <a16:creationId xmlns:a16="http://schemas.microsoft.com/office/drawing/2014/main" id="{41CF0D34-8A99-96FA-3708-2689C5F35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747681" y="2366580"/>
            <a:ext cx="314400" cy="314400"/>
          </a:xfrm>
          <a:prstGeom prst="rect">
            <a:avLst/>
          </a:prstGeom>
        </p:spPr>
      </p:pic>
      <p:pic>
        <p:nvPicPr>
          <p:cNvPr id="22" name="그래픽 21" descr="가로 막대형 차트 단색으로 채워진">
            <a:extLst>
              <a:ext uri="{FF2B5EF4-FFF2-40B4-BE49-F238E27FC236}">
                <a16:creationId xmlns:a16="http://schemas.microsoft.com/office/drawing/2014/main" id="{7C293CE5-34B1-DBED-2AC2-48E10A4BC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440481" y="3134618"/>
            <a:ext cx="314400" cy="314400"/>
          </a:xfrm>
          <a:prstGeom prst="rect">
            <a:avLst/>
          </a:prstGeom>
        </p:spPr>
      </p:pic>
      <p:pic>
        <p:nvPicPr>
          <p:cNvPr id="26" name="그래픽 25" descr="물 단색으로 채워진">
            <a:extLst>
              <a:ext uri="{FF2B5EF4-FFF2-40B4-BE49-F238E27FC236}">
                <a16:creationId xmlns:a16="http://schemas.microsoft.com/office/drawing/2014/main" id="{7CABF64D-71CD-F445-E445-7642B8F24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06703" y="5978729"/>
            <a:ext cx="314400" cy="3144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9A6E1AD-942A-CCFC-B12E-57C09B20BFB6}"/>
              </a:ext>
            </a:extLst>
          </p:cNvPr>
          <p:cNvGrpSpPr/>
          <p:nvPr/>
        </p:nvGrpSpPr>
        <p:grpSpPr>
          <a:xfrm>
            <a:off x="591555" y="1095927"/>
            <a:ext cx="2562179" cy="5409044"/>
            <a:chOff x="591555" y="1095927"/>
            <a:chExt cx="2562179" cy="540904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B90FC35-1CF9-48B8-8E28-148253F05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555" y="1095927"/>
              <a:ext cx="2562179" cy="5409044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DD2C2C7-0294-4FEE-BA3E-CDE829970E5E}"/>
                </a:ext>
              </a:extLst>
            </p:cNvPr>
            <p:cNvSpPr/>
            <p:nvPr/>
          </p:nvSpPr>
          <p:spPr>
            <a:xfrm>
              <a:off x="871325" y="1193208"/>
              <a:ext cx="857417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ON-ECO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36F259-A12D-4F96-83DC-EDF5A9C5E5DE}"/>
                </a:ext>
              </a:extLst>
            </p:cNvPr>
            <p:cNvSpPr/>
            <p:nvPr/>
          </p:nvSpPr>
          <p:spPr>
            <a:xfrm>
              <a:off x="1820132" y="1201445"/>
              <a:ext cx="1253379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2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오늘의 쓰레기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271644-9373-B312-279B-9A154808B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5081" y="1239225"/>
              <a:ext cx="227366" cy="249189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AC75C96-9288-9474-E6AC-AEC03EEEE8A6}"/>
                </a:ext>
              </a:extLst>
            </p:cNvPr>
            <p:cNvSpPr/>
            <p:nvPr/>
          </p:nvSpPr>
          <p:spPr>
            <a:xfrm>
              <a:off x="696954" y="1582749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쓰레기 스캔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E19FA9-B8C9-F18D-8188-E7F1F436AA77}"/>
                </a:ext>
              </a:extLst>
            </p:cNvPr>
            <p:cNvSpPr/>
            <p:nvPr/>
          </p:nvSpPr>
          <p:spPr>
            <a:xfrm>
              <a:off x="1902188" y="1585497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물 사용량 측정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CFD52DB-A97C-7691-F6A0-8D04695670AB}"/>
                </a:ext>
              </a:extLst>
            </p:cNvPr>
            <p:cNvGrpSpPr/>
            <p:nvPr/>
          </p:nvGrpSpPr>
          <p:grpSpPr>
            <a:xfrm>
              <a:off x="617305" y="5972284"/>
              <a:ext cx="2509371" cy="488524"/>
              <a:chOff x="617305" y="5972284"/>
              <a:chExt cx="2509371" cy="488524"/>
            </a:xfrm>
          </p:grpSpPr>
          <p:pic>
            <p:nvPicPr>
              <p:cNvPr id="30" name="그래픽 29" descr="재활용 윤곽선">
                <a:extLst>
                  <a:ext uri="{FF2B5EF4-FFF2-40B4-BE49-F238E27FC236}">
                    <a16:creationId xmlns:a16="http://schemas.microsoft.com/office/drawing/2014/main" id="{365B9217-046E-A95D-BBE4-BFD885982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0957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16" name="그래픽 15" descr="사용자 윤곽선">
                <a:extLst>
                  <a:ext uri="{FF2B5EF4-FFF2-40B4-BE49-F238E27FC236}">
                    <a16:creationId xmlns:a16="http://schemas.microsoft.com/office/drawing/2014/main" id="{E1F2FD05-84BC-F7F3-5659-D7DD8F144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625304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20" name="그래픽 19" descr="가로 막대형 차트 윤곽선">
                <a:extLst>
                  <a:ext uri="{FF2B5EF4-FFF2-40B4-BE49-F238E27FC236}">
                    <a16:creationId xmlns:a16="http://schemas.microsoft.com/office/drawing/2014/main" id="{AF146596-CB47-AF2F-8ED1-2D4D2202C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17189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24" name="그래픽 23" descr="물 윤곽선">
                <a:extLst>
                  <a:ext uri="{FF2B5EF4-FFF2-40B4-BE49-F238E27FC236}">
                    <a16:creationId xmlns:a16="http://schemas.microsoft.com/office/drawing/2014/main" id="{18D2733C-6D1C-1FB8-9D63-094998F3D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409073" y="5972284"/>
                <a:ext cx="314400" cy="314400"/>
              </a:xfrm>
              <a:prstGeom prst="rect">
                <a:avLst/>
              </a:prstGeom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BB341E5-BDE9-AA7D-D6F1-4CFFD9DC80AC}"/>
                  </a:ext>
                </a:extLst>
              </p:cNvPr>
              <p:cNvSpPr/>
              <p:nvPr/>
            </p:nvSpPr>
            <p:spPr>
              <a:xfrm>
                <a:off x="617305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쓰레기 기록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4AF3690-EECF-795C-CF37-EF0679B2DE88}"/>
                  </a:ext>
                </a:extLst>
              </p:cNvPr>
              <p:cNvSpPr/>
              <p:nvPr/>
            </p:nvSpPr>
            <p:spPr>
              <a:xfrm>
                <a:off x="1220476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b="1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물 사용 기록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45501F7-232E-AE0E-48BE-7C66E3FADBE4}"/>
                  </a:ext>
                </a:extLst>
              </p:cNvPr>
              <p:cNvSpPr/>
              <p:nvPr/>
            </p:nvSpPr>
            <p:spPr>
              <a:xfrm>
                <a:off x="1827407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나의 통계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36AEF6C-6222-823F-D339-61245A7DE255}"/>
                  </a:ext>
                </a:extLst>
              </p:cNvPr>
              <p:cNvSpPr/>
              <p:nvPr/>
            </p:nvSpPr>
            <p:spPr>
              <a:xfrm>
                <a:off x="2435083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마이페이지</a:t>
                </a: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D61B0CA-12BD-E146-B6C8-8B5E70CB26B0}"/>
              </a:ext>
            </a:extLst>
          </p:cNvPr>
          <p:cNvGrpSpPr/>
          <p:nvPr/>
        </p:nvGrpSpPr>
        <p:grpSpPr>
          <a:xfrm>
            <a:off x="3441718" y="1193208"/>
            <a:ext cx="2509371" cy="5267600"/>
            <a:chOff x="617305" y="1193208"/>
            <a:chExt cx="2509371" cy="52676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DAC5E40-745A-A951-62B4-D6BA05B444A0}"/>
                </a:ext>
              </a:extLst>
            </p:cNvPr>
            <p:cNvSpPr/>
            <p:nvPr/>
          </p:nvSpPr>
          <p:spPr>
            <a:xfrm>
              <a:off x="871325" y="1193208"/>
              <a:ext cx="857417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ON-ECO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B78F880-A9F3-2B19-6D96-9D32E0282588}"/>
                </a:ext>
              </a:extLst>
            </p:cNvPr>
            <p:cNvSpPr/>
            <p:nvPr/>
          </p:nvSpPr>
          <p:spPr>
            <a:xfrm>
              <a:off x="1820132" y="1201445"/>
              <a:ext cx="1253379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2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오늘의 쓰레기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3DC0E79-6F2B-BA25-8CD0-C89BE954D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5081" y="1239225"/>
              <a:ext cx="227366" cy="249189"/>
            </a:xfrm>
            <a:prstGeom prst="rect">
              <a:avLst/>
            </a:prstGeom>
          </p:spPr>
        </p:pic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98B35E4-B0D8-CB1B-7915-FD2B1D8448DC}"/>
                </a:ext>
              </a:extLst>
            </p:cNvPr>
            <p:cNvSpPr/>
            <p:nvPr/>
          </p:nvSpPr>
          <p:spPr>
            <a:xfrm>
              <a:off x="696954" y="1582749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쓰레기 스캔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4629C22-1687-D431-0E87-A9AA3BB5DD16}"/>
                </a:ext>
              </a:extLst>
            </p:cNvPr>
            <p:cNvSpPr/>
            <p:nvPr/>
          </p:nvSpPr>
          <p:spPr>
            <a:xfrm>
              <a:off x="1902188" y="1585497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물 사용량 측정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2F957F4-99A3-E80B-4A11-5EC4AB3A5849}"/>
                </a:ext>
              </a:extLst>
            </p:cNvPr>
            <p:cNvGrpSpPr/>
            <p:nvPr/>
          </p:nvGrpSpPr>
          <p:grpSpPr>
            <a:xfrm>
              <a:off x="617305" y="5972284"/>
              <a:ext cx="2509371" cy="488524"/>
              <a:chOff x="617305" y="5972284"/>
              <a:chExt cx="2509371" cy="488524"/>
            </a:xfrm>
          </p:grpSpPr>
          <p:pic>
            <p:nvPicPr>
              <p:cNvPr id="52" name="그래픽 51" descr="재활용 윤곽선">
                <a:extLst>
                  <a:ext uri="{FF2B5EF4-FFF2-40B4-BE49-F238E27FC236}">
                    <a16:creationId xmlns:a16="http://schemas.microsoft.com/office/drawing/2014/main" id="{5E96C001-2234-F584-A343-3908BB352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0957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48" name="그래픽 47" descr="사용자 윤곽선">
                <a:extLst>
                  <a:ext uri="{FF2B5EF4-FFF2-40B4-BE49-F238E27FC236}">
                    <a16:creationId xmlns:a16="http://schemas.microsoft.com/office/drawing/2014/main" id="{3657B41B-B875-E6C3-0C84-BA6046920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625304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49" name="그래픽 48" descr="가로 막대형 차트 윤곽선">
                <a:extLst>
                  <a:ext uri="{FF2B5EF4-FFF2-40B4-BE49-F238E27FC236}">
                    <a16:creationId xmlns:a16="http://schemas.microsoft.com/office/drawing/2014/main" id="{22570382-5B9F-8FA5-4FEB-2BBBAB25A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17189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50" name="그래픽 49" descr="물 윤곽선">
                <a:extLst>
                  <a:ext uri="{FF2B5EF4-FFF2-40B4-BE49-F238E27FC236}">
                    <a16:creationId xmlns:a16="http://schemas.microsoft.com/office/drawing/2014/main" id="{D6E8CCEC-8B27-83C0-84C7-0983A2624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409073" y="5972284"/>
                <a:ext cx="314400" cy="314400"/>
              </a:xfrm>
              <a:prstGeom prst="rect">
                <a:avLst/>
              </a:prstGeom>
            </p:spPr>
          </p:pic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2390D-0297-3D46-5C47-2529CB3A29F9}"/>
                  </a:ext>
                </a:extLst>
              </p:cNvPr>
              <p:cNvSpPr/>
              <p:nvPr/>
            </p:nvSpPr>
            <p:spPr>
              <a:xfrm>
                <a:off x="617305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쓰레기 기록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A453807-622B-FBDE-305F-827941FD8497}"/>
                  </a:ext>
                </a:extLst>
              </p:cNvPr>
              <p:cNvSpPr/>
              <p:nvPr/>
            </p:nvSpPr>
            <p:spPr>
              <a:xfrm>
                <a:off x="1220476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물 사용 기록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6B182A7-E0F6-029E-D48A-5E9CF5BA96FD}"/>
                  </a:ext>
                </a:extLst>
              </p:cNvPr>
              <p:cNvSpPr/>
              <p:nvPr/>
            </p:nvSpPr>
            <p:spPr>
              <a:xfrm>
                <a:off x="1827407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나의 통계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6DBE175-C7EE-DB47-25EA-612240C542B8}"/>
                  </a:ext>
                </a:extLst>
              </p:cNvPr>
              <p:cNvSpPr/>
              <p:nvPr/>
            </p:nvSpPr>
            <p:spPr>
              <a:xfrm>
                <a:off x="2435083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마이페이지</a:t>
                </a: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E80432B-FADE-5C15-5DFE-8DA5AE4A8AFE}"/>
              </a:ext>
            </a:extLst>
          </p:cNvPr>
          <p:cNvGrpSpPr/>
          <p:nvPr/>
        </p:nvGrpSpPr>
        <p:grpSpPr>
          <a:xfrm>
            <a:off x="6242270" y="1095927"/>
            <a:ext cx="2562179" cy="5409044"/>
            <a:chOff x="591555" y="1095927"/>
            <a:chExt cx="2562179" cy="540904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A2DD6E2-0758-A28A-DDF5-59D0B574D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555" y="1095927"/>
              <a:ext cx="2562179" cy="5409044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EB4EF69-0B7A-9B90-9D49-3EC4DD187E82}"/>
                </a:ext>
              </a:extLst>
            </p:cNvPr>
            <p:cNvSpPr/>
            <p:nvPr/>
          </p:nvSpPr>
          <p:spPr>
            <a:xfrm>
              <a:off x="871325" y="1193208"/>
              <a:ext cx="857417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ON-ECO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ED7B94B-2A61-990D-102B-199A819DD280}"/>
                </a:ext>
              </a:extLst>
            </p:cNvPr>
            <p:cNvSpPr/>
            <p:nvPr/>
          </p:nvSpPr>
          <p:spPr>
            <a:xfrm>
              <a:off x="1820132" y="1201445"/>
              <a:ext cx="1253379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2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오늘의 쓰레기</a:t>
              </a: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BD4D93CA-25CB-DF96-93FF-B84FB7DD0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5081" y="1239225"/>
              <a:ext cx="227366" cy="249189"/>
            </a:xfrm>
            <a:prstGeom prst="rect">
              <a:avLst/>
            </a:prstGeom>
          </p:spPr>
        </p:pic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B71279F-E4A2-BABD-6D38-6DAF2267F848}"/>
                </a:ext>
              </a:extLst>
            </p:cNvPr>
            <p:cNvSpPr/>
            <p:nvPr/>
          </p:nvSpPr>
          <p:spPr>
            <a:xfrm>
              <a:off x="696954" y="1582749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쓰레기 스캔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F886DE5C-188D-0FC4-7B55-3638F26876BE}"/>
                </a:ext>
              </a:extLst>
            </p:cNvPr>
            <p:cNvSpPr/>
            <p:nvPr/>
          </p:nvSpPr>
          <p:spPr>
            <a:xfrm>
              <a:off x="1902188" y="1585497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물 사용량 측정</a:t>
              </a: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EB13C72-E21E-D075-BF30-DC42E1AD33F5}"/>
                </a:ext>
              </a:extLst>
            </p:cNvPr>
            <p:cNvGrpSpPr/>
            <p:nvPr/>
          </p:nvGrpSpPr>
          <p:grpSpPr>
            <a:xfrm>
              <a:off x="617305" y="5972284"/>
              <a:ext cx="2509371" cy="488524"/>
              <a:chOff x="617305" y="5972284"/>
              <a:chExt cx="2509371" cy="488524"/>
            </a:xfrm>
          </p:grpSpPr>
          <p:pic>
            <p:nvPicPr>
              <p:cNvPr id="77" name="그래픽 76" descr="재활용 윤곽선">
                <a:extLst>
                  <a:ext uri="{FF2B5EF4-FFF2-40B4-BE49-F238E27FC236}">
                    <a16:creationId xmlns:a16="http://schemas.microsoft.com/office/drawing/2014/main" id="{A2A22E25-F956-FD1D-317A-D2A4F923A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0957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73" name="그래픽 72" descr="사용자 윤곽선">
                <a:extLst>
                  <a:ext uri="{FF2B5EF4-FFF2-40B4-BE49-F238E27FC236}">
                    <a16:creationId xmlns:a16="http://schemas.microsoft.com/office/drawing/2014/main" id="{341A77F5-4BD1-7621-A6A2-6DEB31AE3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625304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74" name="그래픽 73" descr="가로 막대형 차트 윤곽선">
                <a:extLst>
                  <a:ext uri="{FF2B5EF4-FFF2-40B4-BE49-F238E27FC236}">
                    <a16:creationId xmlns:a16="http://schemas.microsoft.com/office/drawing/2014/main" id="{A5053FAF-CD82-FC3B-1053-4BE58959D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17189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75" name="그래픽 74" descr="물 윤곽선">
                <a:extLst>
                  <a:ext uri="{FF2B5EF4-FFF2-40B4-BE49-F238E27FC236}">
                    <a16:creationId xmlns:a16="http://schemas.microsoft.com/office/drawing/2014/main" id="{2C8C76A9-2891-6F82-E9A4-3B7BE275C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409073" y="5972284"/>
                <a:ext cx="314400" cy="31440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6DD592E7-567D-06EC-3A11-166D202DC292}"/>
                  </a:ext>
                </a:extLst>
              </p:cNvPr>
              <p:cNvSpPr/>
              <p:nvPr/>
            </p:nvSpPr>
            <p:spPr>
              <a:xfrm>
                <a:off x="617305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쓰레기 기록</a:t>
                </a: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806FFDA-00BF-D958-8BEF-E51123B02C99}"/>
                  </a:ext>
                </a:extLst>
              </p:cNvPr>
              <p:cNvSpPr/>
              <p:nvPr/>
            </p:nvSpPr>
            <p:spPr>
              <a:xfrm>
                <a:off x="1220476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물 사용 기록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2563A11-6DEC-D4D4-6E4C-326BC2DC855E}"/>
                  </a:ext>
                </a:extLst>
              </p:cNvPr>
              <p:cNvSpPr/>
              <p:nvPr/>
            </p:nvSpPr>
            <p:spPr>
              <a:xfrm>
                <a:off x="1827407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나의 통계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DA51175-6618-64A0-BCF6-64D3CB14B34E}"/>
                  </a:ext>
                </a:extLst>
              </p:cNvPr>
              <p:cNvSpPr/>
              <p:nvPr/>
            </p:nvSpPr>
            <p:spPr>
              <a:xfrm>
                <a:off x="2435083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마이페이지</a:t>
                </a:r>
              </a:p>
            </p:txBody>
          </p: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FF52055-2FF0-6566-55FD-D44551AAA66D}"/>
              </a:ext>
            </a:extLst>
          </p:cNvPr>
          <p:cNvGrpSpPr/>
          <p:nvPr/>
        </p:nvGrpSpPr>
        <p:grpSpPr>
          <a:xfrm>
            <a:off x="9066249" y="1095927"/>
            <a:ext cx="2562179" cy="5409044"/>
            <a:chOff x="591555" y="1095927"/>
            <a:chExt cx="2562179" cy="540904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3C684FA-181C-EEC4-8D24-1023194DA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555" y="1095927"/>
              <a:ext cx="2562179" cy="5409044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A938368-F7AC-B29E-466E-01972779D342}"/>
                </a:ext>
              </a:extLst>
            </p:cNvPr>
            <p:cNvSpPr/>
            <p:nvPr/>
          </p:nvSpPr>
          <p:spPr>
            <a:xfrm>
              <a:off x="871325" y="1193208"/>
              <a:ext cx="857417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ON-ECO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AE78E30-F23D-CF70-43CE-107AC022AFDC}"/>
                </a:ext>
              </a:extLst>
            </p:cNvPr>
            <p:cNvSpPr/>
            <p:nvPr/>
          </p:nvSpPr>
          <p:spPr>
            <a:xfrm>
              <a:off x="1820132" y="1201445"/>
              <a:ext cx="1253379" cy="298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2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오늘의 쓰레기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8C09CE6E-88BC-8A24-8E5A-60AB33D70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5081" y="1239225"/>
              <a:ext cx="227366" cy="249189"/>
            </a:xfrm>
            <a:prstGeom prst="rect">
              <a:avLst/>
            </a:prstGeom>
          </p:spPr>
        </p:pic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639AC0C2-CC6B-B036-7D4B-318B78D4BB3B}"/>
                </a:ext>
              </a:extLst>
            </p:cNvPr>
            <p:cNvSpPr/>
            <p:nvPr/>
          </p:nvSpPr>
          <p:spPr>
            <a:xfrm>
              <a:off x="696954" y="1582749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쓰레기 스캔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97E419A6-8C4C-4278-4D29-5A74DB5A9604}"/>
                </a:ext>
              </a:extLst>
            </p:cNvPr>
            <p:cNvSpPr/>
            <p:nvPr/>
          </p:nvSpPr>
          <p:spPr>
            <a:xfrm>
              <a:off x="1902188" y="1585497"/>
              <a:ext cx="1130453" cy="300254"/>
            </a:xfrm>
            <a:prstGeom prst="roundRect">
              <a:avLst>
                <a:gd name="adj" fmla="val 5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물 사용량 측정</a:t>
              </a: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F1039AC6-1A8C-27DC-BBF5-89FADE41109C}"/>
                </a:ext>
              </a:extLst>
            </p:cNvPr>
            <p:cNvGrpSpPr/>
            <p:nvPr/>
          </p:nvGrpSpPr>
          <p:grpSpPr>
            <a:xfrm>
              <a:off x="617305" y="5972284"/>
              <a:ext cx="2509371" cy="488524"/>
              <a:chOff x="617305" y="5972284"/>
              <a:chExt cx="2509371" cy="488524"/>
            </a:xfrm>
          </p:grpSpPr>
          <p:pic>
            <p:nvPicPr>
              <p:cNvPr id="160" name="그래픽 159" descr="재활용 윤곽선">
                <a:extLst>
                  <a:ext uri="{FF2B5EF4-FFF2-40B4-BE49-F238E27FC236}">
                    <a16:creationId xmlns:a16="http://schemas.microsoft.com/office/drawing/2014/main" id="{B71E6264-FA3A-5413-C268-7B969B14B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0957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99" name="그래픽 98" descr="사용자 윤곽선">
                <a:extLst>
                  <a:ext uri="{FF2B5EF4-FFF2-40B4-BE49-F238E27FC236}">
                    <a16:creationId xmlns:a16="http://schemas.microsoft.com/office/drawing/2014/main" id="{B6302AA0-91DD-83AF-9043-6C28CB290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625304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100" name="그래픽 99" descr="가로 막대형 차트 윤곽선">
                <a:extLst>
                  <a:ext uri="{FF2B5EF4-FFF2-40B4-BE49-F238E27FC236}">
                    <a16:creationId xmlns:a16="http://schemas.microsoft.com/office/drawing/2014/main" id="{EE669CC6-51D1-46CA-CF0B-C83665B06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17189" y="5972284"/>
                <a:ext cx="314400" cy="314400"/>
              </a:xfrm>
              <a:prstGeom prst="rect">
                <a:avLst/>
              </a:prstGeom>
            </p:spPr>
          </p:pic>
          <p:pic>
            <p:nvPicPr>
              <p:cNvPr id="106" name="그래픽 105" descr="물 윤곽선">
                <a:extLst>
                  <a:ext uri="{FF2B5EF4-FFF2-40B4-BE49-F238E27FC236}">
                    <a16:creationId xmlns:a16="http://schemas.microsoft.com/office/drawing/2014/main" id="{2BE62210-91A8-2862-820B-293CC591D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409073" y="5972284"/>
                <a:ext cx="314400" cy="314400"/>
              </a:xfrm>
              <a:prstGeom prst="rect">
                <a:avLst/>
              </a:prstGeom>
            </p:spPr>
          </p:pic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76E81061-4A18-F637-00BA-EE26B278A8EE}"/>
                  </a:ext>
                </a:extLst>
              </p:cNvPr>
              <p:cNvSpPr/>
              <p:nvPr/>
            </p:nvSpPr>
            <p:spPr>
              <a:xfrm>
                <a:off x="617305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쓰레기 기록</a:t>
                </a: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A1BE9F0E-EBC7-64C3-5BE2-0D8D2096B304}"/>
                  </a:ext>
                </a:extLst>
              </p:cNvPr>
              <p:cNvSpPr/>
              <p:nvPr/>
            </p:nvSpPr>
            <p:spPr>
              <a:xfrm>
                <a:off x="1220476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물 사용 기록</a:t>
                </a: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D924DDD3-5B8E-A005-EAA0-2B4C1F4800A5}"/>
                  </a:ext>
                </a:extLst>
              </p:cNvPr>
              <p:cNvSpPr/>
              <p:nvPr/>
            </p:nvSpPr>
            <p:spPr>
              <a:xfrm>
                <a:off x="1827407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나의 통계</a:t>
                </a: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47861DA4-8883-AF4F-FB3E-90B434490E88}"/>
                  </a:ext>
                </a:extLst>
              </p:cNvPr>
              <p:cNvSpPr/>
              <p:nvPr/>
            </p:nvSpPr>
            <p:spPr>
              <a:xfrm>
                <a:off x="2435083" y="6248249"/>
                <a:ext cx="691593" cy="21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700" dirty="0">
                    <a:latin typeface="Noto Sans CJK KR Thin" panose="020B0200000000000000" pitchFamily="34" charset="-127"/>
                    <a:ea typeface="Noto Sans CJK KR Thin" panose="020B0200000000000000" pitchFamily="34" charset="-127"/>
                  </a:rPr>
                  <a:t>마이페이지</a:t>
                </a:r>
              </a:p>
            </p:txBody>
          </p:sp>
        </p:grp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F8DA121-E491-4D59-9E76-C81602959383}"/>
              </a:ext>
            </a:extLst>
          </p:cNvPr>
          <p:cNvSpPr/>
          <p:nvPr/>
        </p:nvSpPr>
        <p:spPr>
          <a:xfrm>
            <a:off x="737556" y="2109894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2892C44-DC7C-4636-8A17-4A063621B793}"/>
              </a:ext>
            </a:extLst>
          </p:cNvPr>
          <p:cNvSpPr/>
          <p:nvPr/>
        </p:nvSpPr>
        <p:spPr>
          <a:xfrm>
            <a:off x="1547784" y="2109894"/>
            <a:ext cx="657828" cy="3726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52F2D18-2E74-41F2-A31B-1E2CA66CA255}"/>
              </a:ext>
            </a:extLst>
          </p:cNvPr>
          <p:cNvSpPr/>
          <p:nvPr/>
        </p:nvSpPr>
        <p:spPr>
          <a:xfrm>
            <a:off x="2358012" y="2109894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1494A3A-55DA-45B9-BBC7-928C7A634BA2}"/>
              </a:ext>
            </a:extLst>
          </p:cNvPr>
          <p:cNvSpPr/>
          <p:nvPr/>
        </p:nvSpPr>
        <p:spPr>
          <a:xfrm>
            <a:off x="737556" y="2607605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9DF948A-A6BA-4DF8-AD99-FAF8DF020172}"/>
              </a:ext>
            </a:extLst>
          </p:cNvPr>
          <p:cNvSpPr/>
          <p:nvPr/>
        </p:nvSpPr>
        <p:spPr>
          <a:xfrm>
            <a:off x="1547784" y="2607605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1BBDF33-0BAE-4566-B707-E75852071876}"/>
              </a:ext>
            </a:extLst>
          </p:cNvPr>
          <p:cNvSpPr/>
          <p:nvPr/>
        </p:nvSpPr>
        <p:spPr>
          <a:xfrm>
            <a:off x="612107" y="2145927"/>
            <a:ext cx="908726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213C2BF-A4A3-4295-9D34-E99387430A3A}"/>
              </a:ext>
            </a:extLst>
          </p:cNvPr>
          <p:cNvSpPr/>
          <p:nvPr/>
        </p:nvSpPr>
        <p:spPr>
          <a:xfrm>
            <a:off x="2280393" y="2163179"/>
            <a:ext cx="813065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E2A003E-D9B9-44D6-800A-5A1EEEC24D70}"/>
              </a:ext>
            </a:extLst>
          </p:cNvPr>
          <p:cNvSpPr/>
          <p:nvPr/>
        </p:nvSpPr>
        <p:spPr>
          <a:xfrm>
            <a:off x="1422335" y="2157404"/>
            <a:ext cx="908726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손 씻기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C1B782C-778D-47E3-ACF3-4E59C160E262}"/>
              </a:ext>
            </a:extLst>
          </p:cNvPr>
          <p:cNvSpPr/>
          <p:nvPr/>
        </p:nvSpPr>
        <p:spPr>
          <a:xfrm>
            <a:off x="612107" y="2643638"/>
            <a:ext cx="908726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598DF23-C599-463F-85B8-A765A1D0DECA}"/>
              </a:ext>
            </a:extLst>
          </p:cNvPr>
          <p:cNvSpPr/>
          <p:nvPr/>
        </p:nvSpPr>
        <p:spPr>
          <a:xfrm>
            <a:off x="1422335" y="2655115"/>
            <a:ext cx="908726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설거지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5AAD8752-BBA5-9E68-FEF1-E763B7323DFD}"/>
              </a:ext>
            </a:extLst>
          </p:cNvPr>
          <p:cNvSpPr/>
          <p:nvPr/>
        </p:nvSpPr>
        <p:spPr>
          <a:xfrm>
            <a:off x="2358012" y="2607605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85191B2-27E8-3077-2AB4-E84429663C94}"/>
              </a:ext>
            </a:extLst>
          </p:cNvPr>
          <p:cNvSpPr/>
          <p:nvPr/>
        </p:nvSpPr>
        <p:spPr>
          <a:xfrm>
            <a:off x="2280393" y="2660890"/>
            <a:ext cx="813065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변기</a:t>
            </a:r>
          </a:p>
        </p:txBody>
      </p:sp>
      <p:sp>
        <p:nvSpPr>
          <p:cNvPr id="233" name="사각형: 둥근 모서리 211">
            <a:extLst>
              <a:ext uri="{FF2B5EF4-FFF2-40B4-BE49-F238E27FC236}">
                <a16:creationId xmlns:a16="http://schemas.microsoft.com/office/drawing/2014/main" id="{54E354D4-CEF1-4CFC-AE7C-A0EABDF8999A}"/>
              </a:ext>
            </a:extLst>
          </p:cNvPr>
          <p:cNvSpPr/>
          <p:nvPr/>
        </p:nvSpPr>
        <p:spPr>
          <a:xfrm>
            <a:off x="763661" y="3557083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308044B3-0C99-4DFC-B881-AD5AD5A2E9C6}"/>
              </a:ext>
            </a:extLst>
          </p:cNvPr>
          <p:cNvSpPr/>
          <p:nvPr/>
        </p:nvSpPr>
        <p:spPr>
          <a:xfrm>
            <a:off x="1108839" y="3660948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 타이머 게임</a:t>
            </a: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DA121-E491-4D59-9E76-C81602959383}"/>
              </a:ext>
            </a:extLst>
          </p:cNvPr>
          <p:cNvSpPr/>
          <p:nvPr/>
        </p:nvSpPr>
        <p:spPr>
          <a:xfrm>
            <a:off x="3579151" y="2109894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F2892C44-DC7C-4636-8A17-4A063621B793}"/>
              </a:ext>
            </a:extLst>
          </p:cNvPr>
          <p:cNvSpPr/>
          <p:nvPr/>
        </p:nvSpPr>
        <p:spPr>
          <a:xfrm>
            <a:off x="4389379" y="2109894"/>
            <a:ext cx="657828" cy="37262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52F2D18-2E74-41F2-A31B-1E2CA66CA255}"/>
              </a:ext>
            </a:extLst>
          </p:cNvPr>
          <p:cNvSpPr/>
          <p:nvPr/>
        </p:nvSpPr>
        <p:spPr>
          <a:xfrm>
            <a:off x="5199607" y="2109894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1494A3A-55DA-45B9-BBC7-928C7A634BA2}"/>
              </a:ext>
            </a:extLst>
          </p:cNvPr>
          <p:cNvSpPr/>
          <p:nvPr/>
        </p:nvSpPr>
        <p:spPr>
          <a:xfrm>
            <a:off x="3579151" y="2607605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99DF948A-A6BA-4DF8-AD99-FAF8DF020172}"/>
              </a:ext>
            </a:extLst>
          </p:cNvPr>
          <p:cNvSpPr/>
          <p:nvPr/>
        </p:nvSpPr>
        <p:spPr>
          <a:xfrm>
            <a:off x="4389379" y="2607605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F1BBDF33-0BAE-4566-B707-E75852071876}"/>
              </a:ext>
            </a:extLst>
          </p:cNvPr>
          <p:cNvSpPr/>
          <p:nvPr/>
        </p:nvSpPr>
        <p:spPr>
          <a:xfrm>
            <a:off x="3453702" y="2145927"/>
            <a:ext cx="908726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213C2BF-A4A3-4295-9D34-E99387430A3A}"/>
              </a:ext>
            </a:extLst>
          </p:cNvPr>
          <p:cNvSpPr/>
          <p:nvPr/>
        </p:nvSpPr>
        <p:spPr>
          <a:xfrm>
            <a:off x="5121988" y="2163179"/>
            <a:ext cx="813065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7E2A003E-D9B9-44D6-800A-5A1EEEC24D70}"/>
              </a:ext>
            </a:extLst>
          </p:cNvPr>
          <p:cNvSpPr/>
          <p:nvPr/>
        </p:nvSpPr>
        <p:spPr>
          <a:xfrm>
            <a:off x="4263930" y="2157404"/>
            <a:ext cx="908726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손 씻기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5C1B782C-778D-47E3-ACF3-4E59C160E262}"/>
              </a:ext>
            </a:extLst>
          </p:cNvPr>
          <p:cNvSpPr/>
          <p:nvPr/>
        </p:nvSpPr>
        <p:spPr>
          <a:xfrm>
            <a:off x="3453702" y="2643638"/>
            <a:ext cx="908726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598DF23-C599-463F-85B8-A765A1D0DECA}"/>
              </a:ext>
            </a:extLst>
          </p:cNvPr>
          <p:cNvSpPr/>
          <p:nvPr/>
        </p:nvSpPr>
        <p:spPr>
          <a:xfrm>
            <a:off x="4263930" y="2655115"/>
            <a:ext cx="908726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설거지</a:t>
            </a: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D1A99F3C-4FD7-4AC2-8BCB-68CB3A5AF2B0}"/>
              </a:ext>
            </a:extLst>
          </p:cNvPr>
          <p:cNvCxnSpPr>
            <a:cxnSpLocks/>
          </p:cNvCxnSpPr>
          <p:nvPr/>
        </p:nvCxnSpPr>
        <p:spPr>
          <a:xfrm flipV="1">
            <a:off x="3511284" y="3498541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5AAD8752-BBA5-9E68-FEF1-E763B7323DFD}"/>
              </a:ext>
            </a:extLst>
          </p:cNvPr>
          <p:cNvSpPr/>
          <p:nvPr/>
        </p:nvSpPr>
        <p:spPr>
          <a:xfrm>
            <a:off x="5199607" y="2607605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E85191B2-27E8-3077-2AB4-E84429663C94}"/>
              </a:ext>
            </a:extLst>
          </p:cNvPr>
          <p:cNvSpPr/>
          <p:nvPr/>
        </p:nvSpPr>
        <p:spPr>
          <a:xfrm>
            <a:off x="5121988" y="2660890"/>
            <a:ext cx="813065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변기</a:t>
            </a:r>
          </a:p>
        </p:txBody>
      </p:sp>
      <p:graphicFrame>
        <p:nvGraphicFramePr>
          <p:cNvPr id="261" name="표 4">
            <a:extLst>
              <a:ext uri="{FF2B5EF4-FFF2-40B4-BE49-F238E27FC236}">
                <a16:creationId xmlns:a16="http://schemas.microsoft.com/office/drawing/2014/main" id="{E63D677D-30C2-44A2-8145-7CC4BE341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43123"/>
              </p:ext>
            </p:extLst>
          </p:nvPr>
        </p:nvGraphicFramePr>
        <p:xfrm>
          <a:off x="3579150" y="3820605"/>
          <a:ext cx="2278284" cy="2979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9428">
                  <a:extLst>
                    <a:ext uri="{9D8B030D-6E8A-4147-A177-3AD203B41FA5}">
                      <a16:colId xmlns:a16="http://schemas.microsoft.com/office/drawing/2014/main" val="216868175"/>
                    </a:ext>
                  </a:extLst>
                </a:gridCol>
                <a:gridCol w="759428">
                  <a:extLst>
                    <a:ext uri="{9D8B030D-6E8A-4147-A177-3AD203B41FA5}">
                      <a16:colId xmlns:a16="http://schemas.microsoft.com/office/drawing/2014/main" val="1699695328"/>
                    </a:ext>
                  </a:extLst>
                </a:gridCol>
                <a:gridCol w="759428">
                  <a:extLst>
                    <a:ext uri="{9D8B030D-6E8A-4147-A177-3AD203B41FA5}">
                      <a16:colId xmlns:a16="http://schemas.microsoft.com/office/drawing/2014/main" val="3901084650"/>
                    </a:ext>
                  </a:extLst>
                </a:gridCol>
              </a:tblGrid>
              <a:tr h="297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약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80531"/>
                  </a:ext>
                </a:extLst>
              </a:tr>
            </a:tbl>
          </a:graphicData>
        </a:graphic>
      </p:graphicFrame>
      <p:graphicFrame>
        <p:nvGraphicFramePr>
          <p:cNvPr id="262" name="표 4">
            <a:extLst>
              <a:ext uri="{FF2B5EF4-FFF2-40B4-BE49-F238E27FC236}">
                <a16:creationId xmlns:a16="http://schemas.microsoft.com/office/drawing/2014/main" id="{E63D677D-30C2-44A2-8145-7CC4BE341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43232"/>
              </p:ext>
            </p:extLst>
          </p:nvPr>
        </p:nvGraphicFramePr>
        <p:xfrm>
          <a:off x="3579150" y="4475710"/>
          <a:ext cx="2278284" cy="2979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9428">
                  <a:extLst>
                    <a:ext uri="{9D8B030D-6E8A-4147-A177-3AD203B41FA5}">
                      <a16:colId xmlns:a16="http://schemas.microsoft.com/office/drawing/2014/main" val="216868175"/>
                    </a:ext>
                  </a:extLst>
                </a:gridCol>
                <a:gridCol w="759428">
                  <a:extLst>
                    <a:ext uri="{9D8B030D-6E8A-4147-A177-3AD203B41FA5}">
                      <a16:colId xmlns:a16="http://schemas.microsoft.com/office/drawing/2014/main" val="1699695328"/>
                    </a:ext>
                  </a:extLst>
                </a:gridCol>
                <a:gridCol w="759428">
                  <a:extLst>
                    <a:ext uri="{9D8B030D-6E8A-4147-A177-3AD203B41FA5}">
                      <a16:colId xmlns:a16="http://schemas.microsoft.com/office/drawing/2014/main" val="3901084650"/>
                    </a:ext>
                  </a:extLst>
                </a:gridCol>
              </a:tblGrid>
              <a:tr h="297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개수대용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세면대용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샤워기용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80531"/>
                  </a:ext>
                </a:extLst>
              </a:tr>
            </a:tbl>
          </a:graphicData>
        </a:graphic>
      </p:graphicFrame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0029EAD-1935-0883-541E-FA0E9CC05F1C}"/>
              </a:ext>
            </a:extLst>
          </p:cNvPr>
          <p:cNvSpPr/>
          <p:nvPr/>
        </p:nvSpPr>
        <p:spPr>
          <a:xfrm>
            <a:off x="3537354" y="3569925"/>
            <a:ext cx="418846" cy="24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수압</a:t>
            </a:r>
            <a:endParaRPr lang="ko-KR" altLang="en-US" sz="900" b="1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C0029EAD-1935-0883-541E-FA0E9CC05F1C}"/>
              </a:ext>
            </a:extLst>
          </p:cNvPr>
          <p:cNvSpPr/>
          <p:nvPr/>
        </p:nvSpPr>
        <p:spPr>
          <a:xfrm>
            <a:off x="3538106" y="4224657"/>
            <a:ext cx="418846" cy="244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수도</a:t>
            </a:r>
            <a:endParaRPr lang="ko-KR" altLang="en-US" sz="900" b="1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265" name="사각형: 둥근 모서리 1">
            <a:extLst>
              <a:ext uri="{FF2B5EF4-FFF2-40B4-BE49-F238E27FC236}">
                <a16:creationId xmlns:a16="http://schemas.microsoft.com/office/drawing/2014/main" id="{CC36EB03-4FC3-4E38-BC19-CE4FFB48E875}"/>
              </a:ext>
            </a:extLst>
          </p:cNvPr>
          <p:cNvSpPr/>
          <p:nvPr/>
        </p:nvSpPr>
        <p:spPr>
          <a:xfrm>
            <a:off x="3605256" y="5259115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113B5FF7-21C6-42D0-8CB6-58EB3B3AEF5E}"/>
              </a:ext>
            </a:extLst>
          </p:cNvPr>
          <p:cNvSpPr/>
          <p:nvPr/>
        </p:nvSpPr>
        <p:spPr>
          <a:xfrm>
            <a:off x="3940275" y="5364350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측정 시작</a:t>
            </a:r>
            <a:endParaRPr lang="ko-KR" altLang="en-US" sz="105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B4D82DA-29E7-4AF7-3138-32A121E09590}"/>
              </a:ext>
            </a:extLst>
          </p:cNvPr>
          <p:cNvSpPr/>
          <p:nvPr/>
        </p:nvSpPr>
        <p:spPr>
          <a:xfrm>
            <a:off x="3595619" y="4869259"/>
            <a:ext cx="2199416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*</a:t>
            </a:r>
            <a:r>
              <a:rPr lang="ko-KR" altLang="en-US" sz="8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선택하지 않을 경우 중간으로 설정됩니다</a:t>
            </a:r>
            <a:r>
              <a:rPr lang="en-US" altLang="ko-KR" sz="8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</a:t>
            </a:r>
            <a:endParaRPr lang="ko-KR" altLang="en-US" sz="8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68D0224B-2A74-4B22-8BD3-518214D5F6C8}"/>
              </a:ext>
            </a:extLst>
          </p:cNvPr>
          <p:cNvCxnSpPr>
            <a:cxnSpLocks/>
          </p:cNvCxnSpPr>
          <p:nvPr/>
        </p:nvCxnSpPr>
        <p:spPr>
          <a:xfrm flipV="1">
            <a:off x="679441" y="4194198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9BBD18AE-E3B3-EE07-EB5D-2DC3BE3D175E}"/>
              </a:ext>
            </a:extLst>
          </p:cNvPr>
          <p:cNvSpPr/>
          <p:nvPr/>
        </p:nvSpPr>
        <p:spPr>
          <a:xfrm>
            <a:off x="766096" y="4198630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2022. 09. 25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55CABB86-B2B4-808A-7079-48B7239CF15C}"/>
              </a:ext>
            </a:extLst>
          </p:cNvPr>
          <p:cNvSpPr/>
          <p:nvPr/>
        </p:nvSpPr>
        <p:spPr>
          <a:xfrm>
            <a:off x="766096" y="4563591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 사용한 물의 양</a:t>
            </a: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2F2878C9-C461-C86F-9E63-8DF8D9E29E12}"/>
              </a:ext>
            </a:extLst>
          </p:cNvPr>
          <p:cNvSpPr/>
          <p:nvPr/>
        </p:nvSpPr>
        <p:spPr>
          <a:xfrm>
            <a:off x="766096" y="4786812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1800 ml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0674A7E4-83EC-13C3-743F-805F77FF4C1F}"/>
              </a:ext>
            </a:extLst>
          </p:cNvPr>
          <p:cNvSpPr/>
          <p:nvPr/>
        </p:nvSpPr>
        <p:spPr>
          <a:xfrm>
            <a:off x="766096" y="5382069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-250 ml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71FEB69F-6C15-10D9-4177-BE3C5532343A}"/>
              </a:ext>
            </a:extLst>
          </p:cNvPr>
          <p:cNvSpPr/>
          <p:nvPr/>
        </p:nvSpPr>
        <p:spPr>
          <a:xfrm>
            <a:off x="766096" y="5155986"/>
            <a:ext cx="2199416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전일대비 물 사용량</a:t>
            </a: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55CABB86-B2B4-808A-7079-48B7239CF15C}"/>
              </a:ext>
            </a:extLst>
          </p:cNvPr>
          <p:cNvSpPr/>
          <p:nvPr/>
        </p:nvSpPr>
        <p:spPr>
          <a:xfrm>
            <a:off x="772935" y="3107484"/>
            <a:ext cx="1344097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__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직접입력</a:t>
            </a:r>
            <a:r>
              <a:rPr lang="en-US" altLang="ko-KR" sz="11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__  ml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ED3F0577-CC4F-C64C-4710-137D6EF4A6E8}"/>
              </a:ext>
            </a:extLst>
          </p:cNvPr>
          <p:cNvSpPr/>
          <p:nvPr/>
        </p:nvSpPr>
        <p:spPr>
          <a:xfrm>
            <a:off x="2566571" y="3086247"/>
            <a:ext cx="39650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+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ED3F0577-CC4F-C64C-4710-137D6EF4A6E8}"/>
              </a:ext>
            </a:extLst>
          </p:cNvPr>
          <p:cNvSpPr/>
          <p:nvPr/>
        </p:nvSpPr>
        <p:spPr>
          <a:xfrm>
            <a:off x="2117033" y="3086247"/>
            <a:ext cx="39650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55CABB86-B2B4-808A-7079-48B7239CF15C}"/>
              </a:ext>
            </a:extLst>
          </p:cNvPr>
          <p:cNvSpPr/>
          <p:nvPr/>
        </p:nvSpPr>
        <p:spPr>
          <a:xfrm>
            <a:off x="3573976" y="3107484"/>
            <a:ext cx="1344097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__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직접입력</a:t>
            </a:r>
            <a:r>
              <a:rPr lang="en-US" altLang="ko-KR" sz="11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__  ml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ED3F0577-CC4F-C64C-4710-137D6EF4A6E8}"/>
              </a:ext>
            </a:extLst>
          </p:cNvPr>
          <p:cNvSpPr/>
          <p:nvPr/>
        </p:nvSpPr>
        <p:spPr>
          <a:xfrm>
            <a:off x="5367612" y="3086247"/>
            <a:ext cx="39650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+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D3F0577-CC4F-C64C-4710-137D6EF4A6E8}"/>
              </a:ext>
            </a:extLst>
          </p:cNvPr>
          <p:cNvSpPr/>
          <p:nvPr/>
        </p:nvSpPr>
        <p:spPr>
          <a:xfrm>
            <a:off x="4918074" y="3086247"/>
            <a:ext cx="39650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F8DA121-E491-4D59-9E76-C81602959383}"/>
              </a:ext>
            </a:extLst>
          </p:cNvPr>
          <p:cNvSpPr/>
          <p:nvPr/>
        </p:nvSpPr>
        <p:spPr>
          <a:xfrm>
            <a:off x="6405072" y="2104119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2892C44-DC7C-4636-8A17-4A063621B793}"/>
              </a:ext>
            </a:extLst>
          </p:cNvPr>
          <p:cNvSpPr/>
          <p:nvPr/>
        </p:nvSpPr>
        <p:spPr>
          <a:xfrm>
            <a:off x="7215300" y="2104119"/>
            <a:ext cx="657828" cy="37262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52F2D18-2E74-41F2-A31B-1E2CA66CA255}"/>
              </a:ext>
            </a:extLst>
          </p:cNvPr>
          <p:cNvSpPr/>
          <p:nvPr/>
        </p:nvSpPr>
        <p:spPr>
          <a:xfrm>
            <a:off x="8025528" y="2104119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1494A3A-55DA-45B9-BBC7-928C7A634BA2}"/>
              </a:ext>
            </a:extLst>
          </p:cNvPr>
          <p:cNvSpPr/>
          <p:nvPr/>
        </p:nvSpPr>
        <p:spPr>
          <a:xfrm>
            <a:off x="6405072" y="2601830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9DF948A-A6BA-4DF8-AD99-FAF8DF020172}"/>
              </a:ext>
            </a:extLst>
          </p:cNvPr>
          <p:cNvSpPr/>
          <p:nvPr/>
        </p:nvSpPr>
        <p:spPr>
          <a:xfrm>
            <a:off x="7215300" y="2601830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BBDF33-0BAE-4566-B707-E75852071876}"/>
              </a:ext>
            </a:extLst>
          </p:cNvPr>
          <p:cNvSpPr/>
          <p:nvPr/>
        </p:nvSpPr>
        <p:spPr>
          <a:xfrm>
            <a:off x="6279623" y="2140152"/>
            <a:ext cx="908726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213C2BF-A4A3-4295-9D34-E99387430A3A}"/>
              </a:ext>
            </a:extLst>
          </p:cNvPr>
          <p:cNvSpPr/>
          <p:nvPr/>
        </p:nvSpPr>
        <p:spPr>
          <a:xfrm>
            <a:off x="7947909" y="2157404"/>
            <a:ext cx="813065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E2A003E-D9B9-44D6-800A-5A1EEEC24D70}"/>
              </a:ext>
            </a:extLst>
          </p:cNvPr>
          <p:cNvSpPr/>
          <p:nvPr/>
        </p:nvSpPr>
        <p:spPr>
          <a:xfrm>
            <a:off x="7089851" y="2151629"/>
            <a:ext cx="908726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손 씻기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C1B782C-778D-47E3-ACF3-4E59C160E262}"/>
              </a:ext>
            </a:extLst>
          </p:cNvPr>
          <p:cNvSpPr/>
          <p:nvPr/>
        </p:nvSpPr>
        <p:spPr>
          <a:xfrm>
            <a:off x="6279623" y="2637863"/>
            <a:ext cx="908726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598DF23-C599-463F-85B8-A765A1D0DECA}"/>
              </a:ext>
            </a:extLst>
          </p:cNvPr>
          <p:cNvSpPr/>
          <p:nvPr/>
        </p:nvSpPr>
        <p:spPr>
          <a:xfrm>
            <a:off x="7089851" y="2649340"/>
            <a:ext cx="908726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설거지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1A99F3C-4FD7-4AC2-8BCB-68CB3A5AF2B0}"/>
              </a:ext>
            </a:extLst>
          </p:cNvPr>
          <p:cNvCxnSpPr>
            <a:cxnSpLocks/>
          </p:cNvCxnSpPr>
          <p:nvPr/>
        </p:nvCxnSpPr>
        <p:spPr>
          <a:xfrm flipV="1">
            <a:off x="6337205" y="3492766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AAD8752-BBA5-9E68-FEF1-E763B7323DFD}"/>
              </a:ext>
            </a:extLst>
          </p:cNvPr>
          <p:cNvSpPr/>
          <p:nvPr/>
        </p:nvSpPr>
        <p:spPr>
          <a:xfrm>
            <a:off x="8025528" y="2601830"/>
            <a:ext cx="657828" cy="37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>
              <a:solidFill>
                <a:schemeClr val="accent5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85191B2-27E8-3077-2AB4-E84429663C94}"/>
              </a:ext>
            </a:extLst>
          </p:cNvPr>
          <p:cNvSpPr/>
          <p:nvPr/>
        </p:nvSpPr>
        <p:spPr>
          <a:xfrm>
            <a:off x="7947909" y="2655115"/>
            <a:ext cx="813065" cy="2585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solidFill>
                  <a:schemeClr val="accent5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변기</a:t>
            </a:r>
          </a:p>
        </p:txBody>
      </p:sp>
      <p:graphicFrame>
        <p:nvGraphicFramePr>
          <p:cNvPr id="131" name="표 4">
            <a:extLst>
              <a:ext uri="{FF2B5EF4-FFF2-40B4-BE49-F238E27FC236}">
                <a16:creationId xmlns:a16="http://schemas.microsoft.com/office/drawing/2014/main" id="{E63D677D-30C2-44A2-8145-7CC4BE341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4651"/>
              </p:ext>
            </p:extLst>
          </p:nvPr>
        </p:nvGraphicFramePr>
        <p:xfrm>
          <a:off x="6405071" y="3814830"/>
          <a:ext cx="2278284" cy="2979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9428">
                  <a:extLst>
                    <a:ext uri="{9D8B030D-6E8A-4147-A177-3AD203B41FA5}">
                      <a16:colId xmlns:a16="http://schemas.microsoft.com/office/drawing/2014/main" val="216868175"/>
                    </a:ext>
                  </a:extLst>
                </a:gridCol>
                <a:gridCol w="759428">
                  <a:extLst>
                    <a:ext uri="{9D8B030D-6E8A-4147-A177-3AD203B41FA5}">
                      <a16:colId xmlns:a16="http://schemas.microsoft.com/office/drawing/2014/main" val="1699695328"/>
                    </a:ext>
                  </a:extLst>
                </a:gridCol>
                <a:gridCol w="759428">
                  <a:extLst>
                    <a:ext uri="{9D8B030D-6E8A-4147-A177-3AD203B41FA5}">
                      <a16:colId xmlns:a16="http://schemas.microsoft.com/office/drawing/2014/main" val="3901084650"/>
                    </a:ext>
                  </a:extLst>
                </a:gridCol>
              </a:tblGrid>
              <a:tr h="297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약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80531"/>
                  </a:ext>
                </a:extLst>
              </a:tr>
            </a:tbl>
          </a:graphicData>
        </a:graphic>
      </p:graphicFrame>
      <p:graphicFrame>
        <p:nvGraphicFramePr>
          <p:cNvPr id="132" name="표 4">
            <a:extLst>
              <a:ext uri="{FF2B5EF4-FFF2-40B4-BE49-F238E27FC236}">
                <a16:creationId xmlns:a16="http://schemas.microsoft.com/office/drawing/2014/main" id="{E63D677D-30C2-44A2-8145-7CC4BE341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77397"/>
              </p:ext>
            </p:extLst>
          </p:nvPr>
        </p:nvGraphicFramePr>
        <p:xfrm>
          <a:off x="6405071" y="4469935"/>
          <a:ext cx="2278284" cy="2979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9428">
                  <a:extLst>
                    <a:ext uri="{9D8B030D-6E8A-4147-A177-3AD203B41FA5}">
                      <a16:colId xmlns:a16="http://schemas.microsoft.com/office/drawing/2014/main" val="216868175"/>
                    </a:ext>
                  </a:extLst>
                </a:gridCol>
                <a:gridCol w="759428">
                  <a:extLst>
                    <a:ext uri="{9D8B030D-6E8A-4147-A177-3AD203B41FA5}">
                      <a16:colId xmlns:a16="http://schemas.microsoft.com/office/drawing/2014/main" val="1699695328"/>
                    </a:ext>
                  </a:extLst>
                </a:gridCol>
                <a:gridCol w="759428">
                  <a:extLst>
                    <a:ext uri="{9D8B030D-6E8A-4147-A177-3AD203B41FA5}">
                      <a16:colId xmlns:a16="http://schemas.microsoft.com/office/drawing/2014/main" val="3901084650"/>
                    </a:ext>
                  </a:extLst>
                </a:gridCol>
              </a:tblGrid>
              <a:tr h="297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개수대용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세면대용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샤워기용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80531"/>
                  </a:ext>
                </a:extLst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0029EAD-1935-0883-541E-FA0E9CC05F1C}"/>
              </a:ext>
            </a:extLst>
          </p:cNvPr>
          <p:cNvSpPr/>
          <p:nvPr/>
        </p:nvSpPr>
        <p:spPr>
          <a:xfrm>
            <a:off x="6363275" y="3564150"/>
            <a:ext cx="418846" cy="24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수압</a:t>
            </a:r>
            <a:endParaRPr lang="ko-KR" altLang="en-US" sz="900" b="1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0029EAD-1935-0883-541E-FA0E9CC05F1C}"/>
              </a:ext>
            </a:extLst>
          </p:cNvPr>
          <p:cNvSpPr/>
          <p:nvPr/>
        </p:nvSpPr>
        <p:spPr>
          <a:xfrm>
            <a:off x="6364027" y="4218882"/>
            <a:ext cx="418846" cy="244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수도</a:t>
            </a:r>
            <a:endParaRPr lang="ko-KR" altLang="en-US" sz="900" b="1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135" name="사각형: 둥근 모서리 1">
            <a:extLst>
              <a:ext uri="{FF2B5EF4-FFF2-40B4-BE49-F238E27FC236}">
                <a16:creationId xmlns:a16="http://schemas.microsoft.com/office/drawing/2014/main" id="{CC36EB03-4FC3-4E38-BC19-CE4FFB48E875}"/>
              </a:ext>
            </a:extLst>
          </p:cNvPr>
          <p:cNvSpPr/>
          <p:nvPr/>
        </p:nvSpPr>
        <p:spPr>
          <a:xfrm>
            <a:off x="7584225" y="5253340"/>
            <a:ext cx="1067808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B4D82DA-29E7-4AF7-3138-32A121E09590}"/>
              </a:ext>
            </a:extLst>
          </p:cNvPr>
          <p:cNvSpPr/>
          <p:nvPr/>
        </p:nvSpPr>
        <p:spPr>
          <a:xfrm>
            <a:off x="6421540" y="4863484"/>
            <a:ext cx="2199416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*</a:t>
            </a:r>
            <a:r>
              <a:rPr lang="ko-KR" altLang="en-US" sz="8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선택하지 않을 경우 중간으로 설정됩니다</a:t>
            </a:r>
            <a:r>
              <a:rPr lang="en-US" altLang="ko-KR" sz="8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</a:t>
            </a:r>
            <a:endParaRPr lang="ko-KR" altLang="en-US" sz="8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5CABB86-B2B4-808A-7079-48B7239CF15C}"/>
              </a:ext>
            </a:extLst>
          </p:cNvPr>
          <p:cNvSpPr/>
          <p:nvPr/>
        </p:nvSpPr>
        <p:spPr>
          <a:xfrm>
            <a:off x="6399897" y="3101709"/>
            <a:ext cx="1344097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__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직접입력</a:t>
            </a:r>
            <a:r>
              <a:rPr lang="en-US" altLang="ko-KR" sz="11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__  ml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D3F0577-CC4F-C64C-4710-137D6EF4A6E8}"/>
              </a:ext>
            </a:extLst>
          </p:cNvPr>
          <p:cNvSpPr/>
          <p:nvPr/>
        </p:nvSpPr>
        <p:spPr>
          <a:xfrm>
            <a:off x="8193533" y="3080472"/>
            <a:ext cx="39650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+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3F0577-CC4F-C64C-4710-137D6EF4A6E8}"/>
              </a:ext>
            </a:extLst>
          </p:cNvPr>
          <p:cNvSpPr/>
          <p:nvPr/>
        </p:nvSpPr>
        <p:spPr>
          <a:xfrm>
            <a:off x="7743995" y="3080472"/>
            <a:ext cx="39650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43" name="사각형: 둥근 모서리 1">
            <a:extLst>
              <a:ext uri="{FF2B5EF4-FFF2-40B4-BE49-F238E27FC236}">
                <a16:creationId xmlns:a16="http://schemas.microsoft.com/office/drawing/2014/main" id="{CC36EB03-4FC3-4E38-BC19-CE4FFB48E875}"/>
              </a:ext>
            </a:extLst>
          </p:cNvPr>
          <p:cNvSpPr/>
          <p:nvPr/>
        </p:nvSpPr>
        <p:spPr>
          <a:xfrm>
            <a:off x="6431755" y="5249482"/>
            <a:ext cx="1067808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13B5FF7-21C6-42D0-8CB6-58EB3B3AEF5E}"/>
              </a:ext>
            </a:extLst>
          </p:cNvPr>
          <p:cNvSpPr/>
          <p:nvPr/>
        </p:nvSpPr>
        <p:spPr>
          <a:xfrm>
            <a:off x="6205084" y="5347520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중지</a:t>
            </a:r>
            <a:endParaRPr lang="ko-KR" altLang="en-US" sz="105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13B5FF7-21C6-42D0-8CB6-58EB3B3AEF5E}"/>
              </a:ext>
            </a:extLst>
          </p:cNvPr>
          <p:cNvSpPr/>
          <p:nvPr/>
        </p:nvSpPr>
        <p:spPr>
          <a:xfrm>
            <a:off x="7363600" y="5347520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완료</a:t>
            </a:r>
            <a:endParaRPr lang="ko-KR" altLang="en-US" sz="105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752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42AEB8-BBD4-4ED0-AA2E-6DCECB2E1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24"/>
          <a:stretch/>
        </p:blipFill>
        <p:spPr>
          <a:xfrm>
            <a:off x="6336355" y="2687366"/>
            <a:ext cx="2404759" cy="158837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A660C3-C502-4A1D-A7D9-536F4947856A}"/>
              </a:ext>
            </a:extLst>
          </p:cNvPr>
          <p:cNvSpPr/>
          <p:nvPr/>
        </p:nvSpPr>
        <p:spPr>
          <a:xfrm>
            <a:off x="304800" y="201336"/>
            <a:ext cx="6709317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쓰레기 배출량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/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물 사용량 통계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613BE90-E485-4A28-9CFE-D6244A7BA2A1}"/>
              </a:ext>
            </a:extLst>
          </p:cNvPr>
          <p:cNvSpPr>
            <a:spLocks noChangeAspect="1"/>
          </p:cNvSpPr>
          <p:nvPr/>
        </p:nvSpPr>
        <p:spPr>
          <a:xfrm>
            <a:off x="9071112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31341A6-F719-4B7F-AB74-13F0BC565C90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3235086-D43D-452A-8297-D972B5327014}"/>
              </a:ext>
            </a:extLst>
          </p:cNvPr>
          <p:cNvSpPr/>
          <p:nvPr/>
        </p:nvSpPr>
        <p:spPr>
          <a:xfrm>
            <a:off x="668064" y="1961549"/>
            <a:ext cx="1204580" cy="30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쓰레기 배출량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59E88A-2551-4E69-B9FD-B51C0D9C1892}"/>
              </a:ext>
            </a:extLst>
          </p:cNvPr>
          <p:cNvSpPr/>
          <p:nvPr/>
        </p:nvSpPr>
        <p:spPr>
          <a:xfrm>
            <a:off x="1879240" y="1963393"/>
            <a:ext cx="1204580" cy="30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물 사용량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4F2C2D5-E7D6-4A2D-A70F-E19F40EF8367}"/>
              </a:ext>
            </a:extLst>
          </p:cNvPr>
          <p:cNvSpPr/>
          <p:nvPr/>
        </p:nvSpPr>
        <p:spPr>
          <a:xfrm>
            <a:off x="940102" y="3165867"/>
            <a:ext cx="150471" cy="665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B183942-D92B-4ABB-A836-F657B302A12B}"/>
              </a:ext>
            </a:extLst>
          </p:cNvPr>
          <p:cNvSpPr/>
          <p:nvPr/>
        </p:nvSpPr>
        <p:spPr>
          <a:xfrm>
            <a:off x="1229469" y="2772236"/>
            <a:ext cx="150471" cy="1059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F06D03D-39DB-4DE4-99B0-5057946998B1}"/>
              </a:ext>
            </a:extLst>
          </p:cNvPr>
          <p:cNvSpPr/>
          <p:nvPr/>
        </p:nvSpPr>
        <p:spPr>
          <a:xfrm>
            <a:off x="1518836" y="2970604"/>
            <a:ext cx="150471" cy="861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5F3D29-2987-4367-B120-A6478307530A}"/>
              </a:ext>
            </a:extLst>
          </p:cNvPr>
          <p:cNvSpPr/>
          <p:nvPr/>
        </p:nvSpPr>
        <p:spPr>
          <a:xfrm>
            <a:off x="1789874" y="2970604"/>
            <a:ext cx="150471" cy="861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AB93CD-3B95-4492-9BE5-F91E629439B7}"/>
              </a:ext>
            </a:extLst>
          </p:cNvPr>
          <p:cNvSpPr/>
          <p:nvPr/>
        </p:nvSpPr>
        <p:spPr>
          <a:xfrm>
            <a:off x="2077318" y="3165867"/>
            <a:ext cx="150471" cy="665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B2C3B1-89BD-43D1-A38C-5B5B44C87B63}"/>
              </a:ext>
            </a:extLst>
          </p:cNvPr>
          <p:cNvSpPr/>
          <p:nvPr/>
        </p:nvSpPr>
        <p:spPr>
          <a:xfrm>
            <a:off x="2366685" y="2772236"/>
            <a:ext cx="150471" cy="1059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1B0425-D232-4702-8FB6-EF8959A3ED83}"/>
              </a:ext>
            </a:extLst>
          </p:cNvPr>
          <p:cNvSpPr/>
          <p:nvPr/>
        </p:nvSpPr>
        <p:spPr>
          <a:xfrm>
            <a:off x="2656052" y="2970604"/>
            <a:ext cx="150471" cy="861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6E2448-844F-4A57-8280-C8F1371DC30B}"/>
              </a:ext>
            </a:extLst>
          </p:cNvPr>
          <p:cNvSpPr/>
          <p:nvPr/>
        </p:nvSpPr>
        <p:spPr>
          <a:xfrm>
            <a:off x="829602" y="4074574"/>
            <a:ext cx="371470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3A4C39-A754-4D23-A5DC-CD8BE7362DA6}"/>
              </a:ext>
            </a:extLst>
          </p:cNvPr>
          <p:cNvSpPr/>
          <p:nvPr/>
        </p:nvSpPr>
        <p:spPr>
          <a:xfrm>
            <a:off x="1130544" y="4074574"/>
            <a:ext cx="371470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B4A68C6-7EEA-48DD-B7CD-43BB43A5F475}"/>
              </a:ext>
            </a:extLst>
          </p:cNvPr>
          <p:cNvSpPr/>
          <p:nvPr/>
        </p:nvSpPr>
        <p:spPr>
          <a:xfrm>
            <a:off x="1408336" y="4074574"/>
            <a:ext cx="371470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화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5A7416B-C9AC-4EF3-8BD1-613FBDC8F4E7}"/>
              </a:ext>
            </a:extLst>
          </p:cNvPr>
          <p:cNvSpPr/>
          <p:nvPr/>
        </p:nvSpPr>
        <p:spPr>
          <a:xfrm>
            <a:off x="1686128" y="4074574"/>
            <a:ext cx="371470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수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8391169-547E-45AB-B787-E16815C5EF66}"/>
              </a:ext>
            </a:extLst>
          </p:cNvPr>
          <p:cNvSpPr/>
          <p:nvPr/>
        </p:nvSpPr>
        <p:spPr>
          <a:xfrm>
            <a:off x="1965075" y="4074574"/>
            <a:ext cx="371470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D8EFDAC-E4C1-4A15-97DF-9470C14F1BFB}"/>
              </a:ext>
            </a:extLst>
          </p:cNvPr>
          <p:cNvSpPr/>
          <p:nvPr/>
        </p:nvSpPr>
        <p:spPr>
          <a:xfrm>
            <a:off x="2182277" y="4074574"/>
            <a:ext cx="489495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어제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C83D97F-C898-462E-9DD1-270855551C71}"/>
              </a:ext>
            </a:extLst>
          </p:cNvPr>
          <p:cNvSpPr/>
          <p:nvPr/>
        </p:nvSpPr>
        <p:spPr>
          <a:xfrm>
            <a:off x="2484677" y="4074574"/>
            <a:ext cx="489495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2A60D6-0868-47BE-A0D3-790427ED3AF5}"/>
              </a:ext>
            </a:extLst>
          </p:cNvPr>
          <p:cNvSpPr/>
          <p:nvPr/>
        </p:nvSpPr>
        <p:spPr>
          <a:xfrm>
            <a:off x="940103" y="3612581"/>
            <a:ext cx="147570" cy="216024"/>
          </a:xfrm>
          <a:prstGeom prst="rect">
            <a:avLst/>
          </a:prstGeom>
          <a:solidFill>
            <a:srgbClr val="81B75D"/>
          </a:solidFill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9B9C0DE-6F39-4A38-A742-876B5065D0F3}"/>
              </a:ext>
            </a:extLst>
          </p:cNvPr>
          <p:cNvSpPr/>
          <p:nvPr/>
        </p:nvSpPr>
        <p:spPr>
          <a:xfrm>
            <a:off x="688122" y="3725700"/>
            <a:ext cx="651848" cy="377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8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8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456g</a:t>
            </a:r>
            <a:endParaRPr lang="ko-KR" altLang="en-US" sz="8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E3FE2A2-9BDE-41F2-8013-4E577CB955CA}"/>
              </a:ext>
            </a:extLst>
          </p:cNvPr>
          <p:cNvSpPr/>
          <p:nvPr/>
        </p:nvSpPr>
        <p:spPr>
          <a:xfrm>
            <a:off x="940101" y="3509781"/>
            <a:ext cx="147570" cy="1435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2BD412F-0B5E-4061-9F58-9F7AEC9D48BF}"/>
              </a:ext>
            </a:extLst>
          </p:cNvPr>
          <p:cNvSpPr>
            <a:spLocks noChangeAspect="1"/>
          </p:cNvSpPr>
          <p:nvPr/>
        </p:nvSpPr>
        <p:spPr>
          <a:xfrm>
            <a:off x="6241974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4B9DF2B3-BC07-45A8-9A8D-1D62BBBA5FF8}"/>
              </a:ext>
            </a:extLst>
          </p:cNvPr>
          <p:cNvCxnSpPr>
            <a:cxnSpLocks/>
          </p:cNvCxnSpPr>
          <p:nvPr/>
        </p:nvCxnSpPr>
        <p:spPr>
          <a:xfrm>
            <a:off x="6097185" y="844593"/>
            <a:ext cx="0" cy="601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0C3E872-2169-44BF-943B-367293D85FFE}"/>
              </a:ext>
            </a:extLst>
          </p:cNvPr>
          <p:cNvSpPr/>
          <p:nvPr/>
        </p:nvSpPr>
        <p:spPr>
          <a:xfrm>
            <a:off x="611220" y="844593"/>
            <a:ext cx="150140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쓰레기 배출량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A1468B1A-70FF-4389-A964-65586C41A0A9}"/>
              </a:ext>
            </a:extLst>
          </p:cNvPr>
          <p:cNvSpPr/>
          <p:nvPr/>
        </p:nvSpPr>
        <p:spPr>
          <a:xfrm>
            <a:off x="1290770" y="5528892"/>
            <a:ext cx="1237662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2022.04.25 (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5DBCDE1-15FC-471E-9C77-EC90821F2753}"/>
              </a:ext>
            </a:extLst>
          </p:cNvPr>
          <p:cNvSpPr>
            <a:spLocks noChangeAspect="1"/>
          </p:cNvSpPr>
          <p:nvPr/>
        </p:nvSpPr>
        <p:spPr>
          <a:xfrm>
            <a:off x="3419054" y="1091520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6473A6E9-DC36-498F-8C78-55E6CE26000C}"/>
              </a:ext>
            </a:extLst>
          </p:cNvPr>
          <p:cNvSpPr/>
          <p:nvPr/>
        </p:nvSpPr>
        <p:spPr>
          <a:xfrm>
            <a:off x="3495563" y="1957142"/>
            <a:ext cx="1204580" cy="30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쓰레기 배출량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E25195DE-378B-4358-9D27-5B89CDF90590}"/>
              </a:ext>
            </a:extLst>
          </p:cNvPr>
          <p:cNvSpPr/>
          <p:nvPr/>
        </p:nvSpPr>
        <p:spPr>
          <a:xfrm>
            <a:off x="4700143" y="1957142"/>
            <a:ext cx="1204580" cy="30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물 사용량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75E25189-E739-41F3-B681-D19981B6C31C}"/>
              </a:ext>
            </a:extLst>
          </p:cNvPr>
          <p:cNvSpPr/>
          <p:nvPr/>
        </p:nvSpPr>
        <p:spPr>
          <a:xfrm>
            <a:off x="4118269" y="5522613"/>
            <a:ext cx="1237662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2022.04.25 (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309" name="그림 308">
            <a:extLst>
              <a:ext uri="{FF2B5EF4-FFF2-40B4-BE49-F238E27FC236}">
                <a16:creationId xmlns:a16="http://schemas.microsoft.com/office/drawing/2014/main" id="{97D18C01-A199-4A98-8F30-93C274AD6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537" y="5812046"/>
            <a:ext cx="1983650" cy="1014789"/>
          </a:xfrm>
          <a:prstGeom prst="rect">
            <a:avLst/>
          </a:prstGeom>
        </p:spPr>
      </p:pic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BE857EA8-407A-4534-AC0C-63FDC6F7F1E0}"/>
              </a:ext>
            </a:extLst>
          </p:cNvPr>
          <p:cNvSpPr/>
          <p:nvPr/>
        </p:nvSpPr>
        <p:spPr>
          <a:xfrm>
            <a:off x="601531" y="5259899"/>
            <a:ext cx="2554373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E06899F-8EFB-489F-A24C-DCE615D78EB3}"/>
              </a:ext>
            </a:extLst>
          </p:cNvPr>
          <p:cNvSpPr txBox="1"/>
          <p:nvPr/>
        </p:nvSpPr>
        <p:spPr>
          <a:xfrm>
            <a:off x="1502014" y="5242284"/>
            <a:ext cx="812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일별 기록</a:t>
            </a:r>
            <a:endParaRPr kumimoji="1" lang="ko-Kore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075CBEB8-E98D-4349-B41E-203B99780BA3}"/>
              </a:ext>
            </a:extLst>
          </p:cNvPr>
          <p:cNvSpPr/>
          <p:nvPr/>
        </p:nvSpPr>
        <p:spPr>
          <a:xfrm rot="16200000">
            <a:off x="1779903" y="4935973"/>
            <a:ext cx="118694" cy="2041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CF9B6CD1-9233-4D95-95BD-EF661D33F8D7}"/>
              </a:ext>
            </a:extLst>
          </p:cNvPr>
          <p:cNvSpPr/>
          <p:nvPr/>
        </p:nvSpPr>
        <p:spPr>
          <a:xfrm rot="16200000">
            <a:off x="1247176" y="5459604"/>
            <a:ext cx="118693" cy="993993"/>
          </a:xfrm>
          <a:prstGeom prst="rect">
            <a:avLst/>
          </a:prstGeom>
          <a:solidFill>
            <a:srgbClr val="81B75D"/>
          </a:solidFill>
          <a:ln>
            <a:solidFill>
              <a:srgbClr val="81B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0626F704-563E-4BDB-8101-D0DE6F57185B}"/>
              </a:ext>
            </a:extLst>
          </p:cNvPr>
          <p:cNvSpPr/>
          <p:nvPr/>
        </p:nvSpPr>
        <p:spPr>
          <a:xfrm>
            <a:off x="770378" y="6106914"/>
            <a:ext cx="1549653" cy="76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배출된 무게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456g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종이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3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, 180g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비닐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2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, 86g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9E079BB8-D247-4702-9979-54B0D3A66FEF}"/>
              </a:ext>
            </a:extLst>
          </p:cNvPr>
          <p:cNvSpPr/>
          <p:nvPr/>
        </p:nvSpPr>
        <p:spPr>
          <a:xfrm>
            <a:off x="1594097" y="5897254"/>
            <a:ext cx="439239" cy="1186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7B324BC3-4969-4EEC-99FF-B847289DA75B}"/>
              </a:ext>
            </a:extLst>
          </p:cNvPr>
          <p:cNvSpPr/>
          <p:nvPr/>
        </p:nvSpPr>
        <p:spPr>
          <a:xfrm>
            <a:off x="3420693" y="5251573"/>
            <a:ext cx="2554373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CB318546-5278-488B-80EF-61C98974FA8C}"/>
              </a:ext>
            </a:extLst>
          </p:cNvPr>
          <p:cNvSpPr txBox="1"/>
          <p:nvPr/>
        </p:nvSpPr>
        <p:spPr>
          <a:xfrm>
            <a:off x="4321176" y="5233958"/>
            <a:ext cx="812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일별 기록</a:t>
            </a:r>
            <a:endParaRPr kumimoji="1" lang="ko-Kore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6F21D0AB-942C-4597-8EDF-08D1AE4128A8}"/>
              </a:ext>
            </a:extLst>
          </p:cNvPr>
          <p:cNvSpPr/>
          <p:nvPr/>
        </p:nvSpPr>
        <p:spPr>
          <a:xfrm>
            <a:off x="6336355" y="1957142"/>
            <a:ext cx="1204580" cy="30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쓰레기 배출량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E84D1A5E-A3D3-45AF-9CCF-5067515616B0}"/>
              </a:ext>
            </a:extLst>
          </p:cNvPr>
          <p:cNvSpPr/>
          <p:nvPr/>
        </p:nvSpPr>
        <p:spPr>
          <a:xfrm>
            <a:off x="7540935" y="1957142"/>
            <a:ext cx="1204580" cy="309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물 사용량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07CDEF2D-D94A-4261-9AA6-BD8F7538FF0B}"/>
              </a:ext>
            </a:extLst>
          </p:cNvPr>
          <p:cNvSpPr/>
          <p:nvPr/>
        </p:nvSpPr>
        <p:spPr>
          <a:xfrm>
            <a:off x="6813865" y="3286515"/>
            <a:ext cx="119325" cy="776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1B9CD0E6-8042-447F-A21D-09EB1431BEA5}"/>
              </a:ext>
            </a:extLst>
          </p:cNvPr>
          <p:cNvSpPr/>
          <p:nvPr/>
        </p:nvSpPr>
        <p:spPr>
          <a:xfrm>
            <a:off x="6813866" y="3812768"/>
            <a:ext cx="117024" cy="2469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B9C086-A626-59D2-5573-6E2C74B765C5}"/>
              </a:ext>
            </a:extLst>
          </p:cNvPr>
          <p:cNvGrpSpPr/>
          <p:nvPr/>
        </p:nvGrpSpPr>
        <p:grpSpPr>
          <a:xfrm>
            <a:off x="6468090" y="4337730"/>
            <a:ext cx="2174373" cy="811816"/>
            <a:chOff x="6468090" y="4337730"/>
            <a:chExt cx="2174373" cy="811816"/>
          </a:xfrm>
        </p:grpSpPr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1F798FF8-2F52-4B6B-B046-B1969052514B}"/>
                </a:ext>
              </a:extLst>
            </p:cNvPr>
            <p:cNvSpPr/>
            <p:nvPr/>
          </p:nvSpPr>
          <p:spPr>
            <a:xfrm>
              <a:off x="6468090" y="4337730"/>
              <a:ext cx="2174373" cy="810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순서도: 연결자 376">
              <a:extLst>
                <a:ext uri="{FF2B5EF4-FFF2-40B4-BE49-F238E27FC236}">
                  <a16:creationId xmlns:a16="http://schemas.microsoft.com/office/drawing/2014/main" id="{CD19580E-67F0-43A8-A450-6FD4D7E314CE}"/>
                </a:ext>
              </a:extLst>
            </p:cNvPr>
            <p:cNvSpPr/>
            <p:nvPr/>
          </p:nvSpPr>
          <p:spPr>
            <a:xfrm>
              <a:off x="7808572" y="4464714"/>
              <a:ext cx="54000" cy="54000"/>
            </a:xfrm>
            <a:prstGeom prst="flowChartConnector">
              <a:avLst/>
            </a:prstGeom>
            <a:solidFill>
              <a:srgbClr val="81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순서도: 연결자 377">
              <a:extLst>
                <a:ext uri="{FF2B5EF4-FFF2-40B4-BE49-F238E27FC236}">
                  <a16:creationId xmlns:a16="http://schemas.microsoft.com/office/drawing/2014/main" id="{D61EF3C4-CEAF-48B7-8BA5-92A71E2B5DEB}"/>
                </a:ext>
              </a:extLst>
            </p:cNvPr>
            <p:cNvSpPr/>
            <p:nvPr/>
          </p:nvSpPr>
          <p:spPr>
            <a:xfrm>
              <a:off x="6617727" y="4464714"/>
              <a:ext cx="54000" cy="54000"/>
            </a:xfrm>
            <a:prstGeom prst="flowChartConnector">
              <a:avLst/>
            </a:prstGeom>
            <a:solidFill>
              <a:srgbClr val="CAE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16995F47-06B8-43CB-AF64-180915D8931F}"/>
                </a:ext>
              </a:extLst>
            </p:cNvPr>
            <p:cNvSpPr/>
            <p:nvPr/>
          </p:nvSpPr>
          <p:spPr>
            <a:xfrm>
              <a:off x="7850568" y="4347881"/>
              <a:ext cx="721355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손 씻기</a:t>
              </a:r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0C9871F4-3A2A-440D-8BDC-C47D353B5330}"/>
                </a:ext>
              </a:extLst>
            </p:cNvPr>
            <p:cNvSpPr/>
            <p:nvPr/>
          </p:nvSpPr>
          <p:spPr>
            <a:xfrm>
              <a:off x="6685427" y="4349330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양치</a:t>
              </a:r>
            </a:p>
          </p:txBody>
        </p:sp>
        <p:sp>
          <p:nvSpPr>
            <p:cNvPr id="382" name="순서도: 연결자 381">
              <a:extLst>
                <a:ext uri="{FF2B5EF4-FFF2-40B4-BE49-F238E27FC236}">
                  <a16:creationId xmlns:a16="http://schemas.microsoft.com/office/drawing/2014/main" id="{10B7670A-B124-445E-AF7A-378C14D34184}"/>
                </a:ext>
              </a:extLst>
            </p:cNvPr>
            <p:cNvSpPr/>
            <p:nvPr/>
          </p:nvSpPr>
          <p:spPr>
            <a:xfrm>
              <a:off x="7801137" y="4739141"/>
              <a:ext cx="54000" cy="54000"/>
            </a:xfrm>
            <a:prstGeom prst="flowChartConnector">
              <a:avLst/>
            </a:prstGeom>
            <a:solidFill>
              <a:srgbClr val="87B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3" name="순서도: 연결자 382">
              <a:extLst>
                <a:ext uri="{FF2B5EF4-FFF2-40B4-BE49-F238E27FC236}">
                  <a16:creationId xmlns:a16="http://schemas.microsoft.com/office/drawing/2014/main" id="{F9A46F99-D075-4292-8C8B-F3F6111DB898}"/>
                </a:ext>
              </a:extLst>
            </p:cNvPr>
            <p:cNvSpPr/>
            <p:nvPr/>
          </p:nvSpPr>
          <p:spPr>
            <a:xfrm>
              <a:off x="6610292" y="4739141"/>
              <a:ext cx="54000" cy="54000"/>
            </a:xfrm>
            <a:prstGeom prst="flowChartConnector">
              <a:avLst/>
            </a:prstGeom>
            <a:solidFill>
              <a:srgbClr val="12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A66F0A42-5720-4E9B-8D94-140341B2DE95}"/>
                </a:ext>
              </a:extLst>
            </p:cNvPr>
            <p:cNvSpPr/>
            <p:nvPr/>
          </p:nvSpPr>
          <p:spPr>
            <a:xfrm>
              <a:off x="7843133" y="4622308"/>
              <a:ext cx="739391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설거지</a:t>
              </a: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D3D95F5C-223D-4898-BF17-16B2ABECD52D}"/>
                </a:ext>
              </a:extLst>
            </p:cNvPr>
            <p:cNvSpPr/>
            <p:nvPr/>
          </p:nvSpPr>
          <p:spPr>
            <a:xfrm>
              <a:off x="6677992" y="4623757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세수</a:t>
              </a:r>
            </a:p>
          </p:txBody>
        </p:sp>
        <p:sp>
          <p:nvSpPr>
            <p:cNvPr id="386" name="순서도: 연결자 385">
              <a:extLst>
                <a:ext uri="{FF2B5EF4-FFF2-40B4-BE49-F238E27FC236}">
                  <a16:creationId xmlns:a16="http://schemas.microsoft.com/office/drawing/2014/main" id="{E908009E-2FEA-4495-B9B8-0EA0EC5CCC3E}"/>
                </a:ext>
              </a:extLst>
            </p:cNvPr>
            <p:cNvSpPr/>
            <p:nvPr/>
          </p:nvSpPr>
          <p:spPr>
            <a:xfrm>
              <a:off x="7801137" y="5000819"/>
              <a:ext cx="54000" cy="54000"/>
            </a:xfrm>
            <a:prstGeom prst="flowChartConnector">
              <a:avLst/>
            </a:prstGeom>
            <a:solidFill>
              <a:srgbClr val="B7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순서도: 연결자 386">
              <a:extLst>
                <a:ext uri="{FF2B5EF4-FFF2-40B4-BE49-F238E27FC236}">
                  <a16:creationId xmlns:a16="http://schemas.microsoft.com/office/drawing/2014/main" id="{E9AD43BC-322C-43E7-AD90-C27D9ECDC41E}"/>
                </a:ext>
              </a:extLst>
            </p:cNvPr>
            <p:cNvSpPr/>
            <p:nvPr/>
          </p:nvSpPr>
          <p:spPr>
            <a:xfrm>
              <a:off x="6610292" y="5000819"/>
              <a:ext cx="54000" cy="54000"/>
            </a:xfrm>
            <a:prstGeom prst="flowChartConnector">
              <a:avLst/>
            </a:prstGeom>
            <a:solidFill>
              <a:srgbClr val="0B4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05F2FFE4-7D17-4E7D-B712-D2DC08A82283}"/>
                </a:ext>
              </a:extLst>
            </p:cNvPr>
            <p:cNvSpPr/>
            <p:nvPr/>
          </p:nvSpPr>
          <p:spPr>
            <a:xfrm>
              <a:off x="7843133" y="4883986"/>
              <a:ext cx="774274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기타</a:t>
              </a: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C2A8368E-B8AA-4362-8926-DA17C6FF2D5A}"/>
                </a:ext>
              </a:extLst>
            </p:cNvPr>
            <p:cNvSpPr/>
            <p:nvPr/>
          </p:nvSpPr>
          <p:spPr>
            <a:xfrm>
              <a:off x="6677992" y="4885435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샤워</a:t>
              </a:r>
            </a:p>
          </p:txBody>
        </p:sp>
      </p:grp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E6C13B46-6D49-4C7D-B63C-6C727FFAB26B}"/>
              </a:ext>
            </a:extLst>
          </p:cNvPr>
          <p:cNvSpPr/>
          <p:nvPr/>
        </p:nvSpPr>
        <p:spPr>
          <a:xfrm>
            <a:off x="6813864" y="3697711"/>
            <a:ext cx="117024" cy="164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C933056-1C8B-4624-A285-091F793B7EC5}"/>
              </a:ext>
            </a:extLst>
          </p:cNvPr>
          <p:cNvSpPr/>
          <p:nvPr/>
        </p:nvSpPr>
        <p:spPr>
          <a:xfrm>
            <a:off x="6933719" y="5524485"/>
            <a:ext cx="1237662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2022.04.25 (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0FC89A8C-E533-48CA-A56A-163D5498ADE5}"/>
              </a:ext>
            </a:extLst>
          </p:cNvPr>
          <p:cNvSpPr/>
          <p:nvPr/>
        </p:nvSpPr>
        <p:spPr>
          <a:xfrm>
            <a:off x="6244480" y="5255492"/>
            <a:ext cx="2554373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30412BEC-A5D4-4AE5-8584-162AB4310D17}"/>
              </a:ext>
            </a:extLst>
          </p:cNvPr>
          <p:cNvSpPr txBox="1"/>
          <p:nvPr/>
        </p:nvSpPr>
        <p:spPr>
          <a:xfrm>
            <a:off x="7144963" y="5237877"/>
            <a:ext cx="812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일별 기록</a:t>
            </a:r>
            <a:endParaRPr kumimoji="1" lang="ko-Kore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7511F9D7-54F4-42C2-ABC7-00B97F009920}"/>
              </a:ext>
            </a:extLst>
          </p:cNvPr>
          <p:cNvSpPr/>
          <p:nvPr/>
        </p:nvSpPr>
        <p:spPr>
          <a:xfrm rot="16200000">
            <a:off x="7422852" y="4931566"/>
            <a:ext cx="118694" cy="2041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FA563402-47A2-414A-88CC-F94984AE71EA}"/>
              </a:ext>
            </a:extLst>
          </p:cNvPr>
          <p:cNvSpPr/>
          <p:nvPr/>
        </p:nvSpPr>
        <p:spPr>
          <a:xfrm rot="16200000">
            <a:off x="6890125" y="5455197"/>
            <a:ext cx="118693" cy="993993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257F1894-BBE7-48BF-BBF9-92217833F40C}"/>
              </a:ext>
            </a:extLst>
          </p:cNvPr>
          <p:cNvSpPr/>
          <p:nvPr/>
        </p:nvSpPr>
        <p:spPr>
          <a:xfrm>
            <a:off x="6413327" y="6045762"/>
            <a:ext cx="1549653" cy="76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사용량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680 ml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9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분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200 ml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2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분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, 480 ml</a:t>
            </a: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06408B06-6858-4CF5-A84A-7482240A0FC8}"/>
              </a:ext>
            </a:extLst>
          </p:cNvPr>
          <p:cNvSpPr/>
          <p:nvPr/>
        </p:nvSpPr>
        <p:spPr>
          <a:xfrm>
            <a:off x="7237046" y="5892847"/>
            <a:ext cx="439239" cy="118693"/>
          </a:xfrm>
          <a:prstGeom prst="rect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6B022128-C8F0-45D2-80B9-DAE77913FFDC}"/>
              </a:ext>
            </a:extLst>
          </p:cNvPr>
          <p:cNvSpPr/>
          <p:nvPr/>
        </p:nvSpPr>
        <p:spPr>
          <a:xfrm>
            <a:off x="6219506" y="844593"/>
            <a:ext cx="150140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</a:t>
            </a:r>
          </a:p>
        </p:txBody>
      </p:sp>
      <p:pic>
        <p:nvPicPr>
          <p:cNvPr id="404" name="그래픽 403" descr="터치 스크린 단색으로 채워진">
            <a:extLst>
              <a:ext uri="{FF2B5EF4-FFF2-40B4-BE49-F238E27FC236}">
                <a16:creationId xmlns:a16="http://schemas.microsoft.com/office/drawing/2014/main" id="{FC0B178D-A0D4-4CE4-8BDA-CCF55F903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699507">
            <a:off x="2543760" y="5473327"/>
            <a:ext cx="673720" cy="673720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15F4ECF-DA02-449A-8478-A4AA4FBB9ADC}"/>
              </a:ext>
            </a:extLst>
          </p:cNvPr>
          <p:cNvGraphicFramePr>
            <a:graphicFrameLocks noGrp="1"/>
          </p:cNvGraphicFramePr>
          <p:nvPr/>
        </p:nvGraphicFramePr>
        <p:xfrm>
          <a:off x="668064" y="2401187"/>
          <a:ext cx="241575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5252">
                  <a:extLst>
                    <a:ext uri="{9D8B030D-6E8A-4147-A177-3AD203B41FA5}">
                      <a16:colId xmlns:a16="http://schemas.microsoft.com/office/drawing/2014/main" val="216868175"/>
                    </a:ext>
                  </a:extLst>
                </a:gridCol>
                <a:gridCol w="805252">
                  <a:extLst>
                    <a:ext uri="{9D8B030D-6E8A-4147-A177-3AD203B41FA5}">
                      <a16:colId xmlns:a16="http://schemas.microsoft.com/office/drawing/2014/main" val="1699695328"/>
                    </a:ext>
                  </a:extLst>
                </a:gridCol>
                <a:gridCol w="805252">
                  <a:extLst>
                    <a:ext uri="{9D8B030D-6E8A-4147-A177-3AD203B41FA5}">
                      <a16:colId xmlns:a16="http://schemas.microsoft.com/office/drawing/2014/main" val="3901084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80531"/>
                  </a:ext>
                </a:extLst>
              </a:tr>
            </a:tbl>
          </a:graphicData>
        </a:graphic>
      </p:graphicFrame>
      <p:graphicFrame>
        <p:nvGraphicFramePr>
          <p:cNvPr id="146" name="표 4">
            <a:extLst>
              <a:ext uri="{FF2B5EF4-FFF2-40B4-BE49-F238E27FC236}">
                <a16:creationId xmlns:a16="http://schemas.microsoft.com/office/drawing/2014/main" id="{E63D677D-30C2-44A2-8145-7CC4BE341A95}"/>
              </a:ext>
            </a:extLst>
          </p:cNvPr>
          <p:cNvGraphicFramePr>
            <a:graphicFrameLocks noGrp="1"/>
          </p:cNvGraphicFramePr>
          <p:nvPr/>
        </p:nvGraphicFramePr>
        <p:xfrm>
          <a:off x="3495563" y="2401187"/>
          <a:ext cx="2409162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3054">
                  <a:extLst>
                    <a:ext uri="{9D8B030D-6E8A-4147-A177-3AD203B41FA5}">
                      <a16:colId xmlns:a16="http://schemas.microsoft.com/office/drawing/2014/main" val="216868175"/>
                    </a:ext>
                  </a:extLst>
                </a:gridCol>
                <a:gridCol w="803054">
                  <a:extLst>
                    <a:ext uri="{9D8B030D-6E8A-4147-A177-3AD203B41FA5}">
                      <a16:colId xmlns:a16="http://schemas.microsoft.com/office/drawing/2014/main" val="1699695328"/>
                    </a:ext>
                  </a:extLst>
                </a:gridCol>
                <a:gridCol w="803054">
                  <a:extLst>
                    <a:ext uri="{9D8B030D-6E8A-4147-A177-3AD203B41FA5}">
                      <a16:colId xmlns:a16="http://schemas.microsoft.com/office/drawing/2014/main" val="3901084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80531"/>
                  </a:ext>
                </a:extLst>
              </a:tr>
            </a:tbl>
          </a:graphicData>
        </a:graphic>
      </p:graphicFrame>
      <p:graphicFrame>
        <p:nvGraphicFramePr>
          <p:cNvPr id="147" name="표 4">
            <a:extLst>
              <a:ext uri="{FF2B5EF4-FFF2-40B4-BE49-F238E27FC236}">
                <a16:creationId xmlns:a16="http://schemas.microsoft.com/office/drawing/2014/main" id="{F05790E6-7F33-4FE6-9D64-08DCFA4A33E9}"/>
              </a:ext>
            </a:extLst>
          </p:cNvPr>
          <p:cNvGraphicFramePr>
            <a:graphicFrameLocks noGrp="1"/>
          </p:cNvGraphicFramePr>
          <p:nvPr/>
        </p:nvGraphicFramePr>
        <p:xfrm>
          <a:off x="6329759" y="2396780"/>
          <a:ext cx="241575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5252">
                  <a:extLst>
                    <a:ext uri="{9D8B030D-6E8A-4147-A177-3AD203B41FA5}">
                      <a16:colId xmlns:a16="http://schemas.microsoft.com/office/drawing/2014/main" val="216868175"/>
                    </a:ext>
                  </a:extLst>
                </a:gridCol>
                <a:gridCol w="805252">
                  <a:extLst>
                    <a:ext uri="{9D8B030D-6E8A-4147-A177-3AD203B41FA5}">
                      <a16:colId xmlns:a16="http://schemas.microsoft.com/office/drawing/2014/main" val="1699695328"/>
                    </a:ext>
                  </a:extLst>
                </a:gridCol>
                <a:gridCol w="805252">
                  <a:extLst>
                    <a:ext uri="{9D8B030D-6E8A-4147-A177-3AD203B41FA5}">
                      <a16:colId xmlns:a16="http://schemas.microsoft.com/office/drawing/2014/main" val="3901084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8053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72D04A44-8C40-4809-8F00-073CB403CF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946"/>
          <a:stretch/>
        </p:blipFill>
        <p:spPr>
          <a:xfrm>
            <a:off x="3501854" y="2691773"/>
            <a:ext cx="2409162" cy="1588378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736879C-C211-A1CD-18CD-C633B14FF9AF}"/>
              </a:ext>
            </a:extLst>
          </p:cNvPr>
          <p:cNvSpPr/>
          <p:nvPr/>
        </p:nvSpPr>
        <p:spPr>
          <a:xfrm>
            <a:off x="6252280" y="160170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배출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사용량 통계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AAA6676-CDC0-9626-E1CD-50BB4ABB5CC6}"/>
              </a:ext>
            </a:extLst>
          </p:cNvPr>
          <p:cNvSpPr/>
          <p:nvPr/>
        </p:nvSpPr>
        <p:spPr>
          <a:xfrm>
            <a:off x="6417991" y="117380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07B4097-7DAB-4D1D-6C9B-4A15F0E88254}"/>
              </a:ext>
            </a:extLst>
          </p:cNvPr>
          <p:cNvCxnSpPr>
            <a:cxnSpLocks/>
          </p:cNvCxnSpPr>
          <p:nvPr/>
        </p:nvCxnSpPr>
        <p:spPr>
          <a:xfrm>
            <a:off x="6234803" y="155356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그래픽 133" descr="사용자 단색으로 채워진">
            <a:extLst>
              <a:ext uri="{FF2B5EF4-FFF2-40B4-BE49-F238E27FC236}">
                <a16:creationId xmlns:a16="http://schemas.microsoft.com/office/drawing/2014/main" id="{D593BDFF-7065-93E5-6676-07892137C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6679" y="1187205"/>
            <a:ext cx="277000" cy="277000"/>
          </a:xfrm>
          <a:prstGeom prst="rect">
            <a:avLst/>
          </a:prstGeom>
        </p:spPr>
      </p:pic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3383CD5-9091-7433-BBD2-63452533B969}"/>
              </a:ext>
            </a:extLst>
          </p:cNvPr>
          <p:cNvSpPr/>
          <p:nvPr/>
        </p:nvSpPr>
        <p:spPr>
          <a:xfrm>
            <a:off x="3426460" y="1613497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배출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사용량 통계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56262E1-7C93-5A5C-C1FE-32FB7D5DF1CD}"/>
              </a:ext>
            </a:extLst>
          </p:cNvPr>
          <p:cNvSpPr/>
          <p:nvPr/>
        </p:nvSpPr>
        <p:spPr>
          <a:xfrm>
            <a:off x="3592171" y="1185596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9BEB236-B0BF-0D4C-F448-55AC8BB53E06}"/>
              </a:ext>
            </a:extLst>
          </p:cNvPr>
          <p:cNvCxnSpPr>
            <a:cxnSpLocks/>
          </p:cNvCxnSpPr>
          <p:nvPr/>
        </p:nvCxnSpPr>
        <p:spPr>
          <a:xfrm>
            <a:off x="3408983" y="1565356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그래픽 138" descr="사용자 단색으로 채워진">
            <a:extLst>
              <a:ext uri="{FF2B5EF4-FFF2-40B4-BE49-F238E27FC236}">
                <a16:creationId xmlns:a16="http://schemas.microsoft.com/office/drawing/2014/main" id="{D4338D57-94EC-D29A-8CCB-E64EBC621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0859" y="1198994"/>
            <a:ext cx="277000" cy="277000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D50FA08-CCB7-1343-F948-6C7856BB2AE1}"/>
              </a:ext>
            </a:extLst>
          </p:cNvPr>
          <p:cNvSpPr/>
          <p:nvPr/>
        </p:nvSpPr>
        <p:spPr>
          <a:xfrm>
            <a:off x="603665" y="160170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배출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사용량 통계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3632F5D-C015-4525-2721-1944A574A165}"/>
              </a:ext>
            </a:extLst>
          </p:cNvPr>
          <p:cNvSpPr/>
          <p:nvPr/>
        </p:nvSpPr>
        <p:spPr>
          <a:xfrm>
            <a:off x="769376" y="117380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1B980AD-2598-B7AB-CF94-A540EC71B53E}"/>
              </a:ext>
            </a:extLst>
          </p:cNvPr>
          <p:cNvCxnSpPr>
            <a:cxnSpLocks/>
          </p:cNvCxnSpPr>
          <p:nvPr/>
        </p:nvCxnSpPr>
        <p:spPr>
          <a:xfrm>
            <a:off x="586188" y="155356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그래픽 143" descr="사용자 단색으로 채워진">
            <a:extLst>
              <a:ext uri="{FF2B5EF4-FFF2-40B4-BE49-F238E27FC236}">
                <a16:creationId xmlns:a16="http://schemas.microsoft.com/office/drawing/2014/main" id="{3A55F4F5-F30B-CF8B-EB37-39F13BA717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8064" y="1187205"/>
            <a:ext cx="277000" cy="277000"/>
          </a:xfrm>
          <a:prstGeom prst="rect">
            <a:avLst/>
          </a:prstGeom>
        </p:spPr>
      </p:pic>
      <p:sp>
        <p:nvSpPr>
          <p:cNvPr id="145" name="화살표: 갈매기형 수장 144">
            <a:extLst>
              <a:ext uri="{FF2B5EF4-FFF2-40B4-BE49-F238E27FC236}">
                <a16:creationId xmlns:a16="http://schemas.microsoft.com/office/drawing/2014/main" id="{FA7CA93D-6709-62AE-2ED9-2F8A66FAB09A}"/>
              </a:ext>
            </a:extLst>
          </p:cNvPr>
          <p:cNvSpPr/>
          <p:nvPr/>
        </p:nvSpPr>
        <p:spPr>
          <a:xfrm flipH="1">
            <a:off x="784726" y="127162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화살표: 갈매기형 수장 147">
            <a:extLst>
              <a:ext uri="{FF2B5EF4-FFF2-40B4-BE49-F238E27FC236}">
                <a16:creationId xmlns:a16="http://schemas.microsoft.com/office/drawing/2014/main" id="{3B727BF5-2C9C-A72A-D929-381206DB91F4}"/>
              </a:ext>
            </a:extLst>
          </p:cNvPr>
          <p:cNvSpPr/>
          <p:nvPr/>
        </p:nvSpPr>
        <p:spPr>
          <a:xfrm flipH="1">
            <a:off x="3620364" y="1275379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화살표: 갈매기형 수장 148">
            <a:extLst>
              <a:ext uri="{FF2B5EF4-FFF2-40B4-BE49-F238E27FC236}">
                <a16:creationId xmlns:a16="http://schemas.microsoft.com/office/drawing/2014/main" id="{5DCDA897-FDB1-F2DD-5E1B-6A7E9F543C9A}"/>
              </a:ext>
            </a:extLst>
          </p:cNvPr>
          <p:cNvSpPr/>
          <p:nvPr/>
        </p:nvSpPr>
        <p:spPr>
          <a:xfrm flipH="1">
            <a:off x="6435344" y="1268517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22D7C6-04D8-D4E1-FB94-FA99AE4BE8A5}"/>
              </a:ext>
            </a:extLst>
          </p:cNvPr>
          <p:cNvSpPr/>
          <p:nvPr/>
        </p:nvSpPr>
        <p:spPr>
          <a:xfrm>
            <a:off x="9167065" y="1956548"/>
            <a:ext cx="1204580" cy="30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쓰레기 배출량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5A4C738-230F-8958-BCB0-724D98E1A4AE}"/>
              </a:ext>
            </a:extLst>
          </p:cNvPr>
          <p:cNvSpPr/>
          <p:nvPr/>
        </p:nvSpPr>
        <p:spPr>
          <a:xfrm>
            <a:off x="10371645" y="1956548"/>
            <a:ext cx="1204580" cy="309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물 사용량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659918F-0AF5-E4DE-5FD6-FC36DC544277}"/>
              </a:ext>
            </a:extLst>
          </p:cNvPr>
          <p:cNvSpPr/>
          <p:nvPr/>
        </p:nvSpPr>
        <p:spPr>
          <a:xfrm>
            <a:off x="9764429" y="2685562"/>
            <a:ext cx="1237662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2022.04.25 (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9573CC4-F479-ACAE-6004-C08C9384E12D}"/>
              </a:ext>
            </a:extLst>
          </p:cNvPr>
          <p:cNvSpPr/>
          <p:nvPr/>
        </p:nvSpPr>
        <p:spPr>
          <a:xfrm>
            <a:off x="9075190" y="2416569"/>
            <a:ext cx="2554373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B9B147-C9C2-FA8F-7096-B4A27116E4E1}"/>
              </a:ext>
            </a:extLst>
          </p:cNvPr>
          <p:cNvSpPr txBox="1"/>
          <p:nvPr/>
        </p:nvSpPr>
        <p:spPr>
          <a:xfrm>
            <a:off x="9975673" y="2398954"/>
            <a:ext cx="812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일별 기록</a:t>
            </a:r>
            <a:endParaRPr kumimoji="1" lang="ko-Kore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227963C-D34A-516E-60C5-C14AA8A316E9}"/>
              </a:ext>
            </a:extLst>
          </p:cNvPr>
          <p:cNvSpPr/>
          <p:nvPr/>
        </p:nvSpPr>
        <p:spPr>
          <a:xfrm rot="16200000">
            <a:off x="10253562" y="2092643"/>
            <a:ext cx="118694" cy="2041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2FB48B9-6E20-5B4B-2131-5CB4955B299E}"/>
              </a:ext>
            </a:extLst>
          </p:cNvPr>
          <p:cNvSpPr/>
          <p:nvPr/>
        </p:nvSpPr>
        <p:spPr>
          <a:xfrm rot="16200000">
            <a:off x="9720835" y="2616274"/>
            <a:ext cx="118693" cy="993993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54C808A-4E0D-69C0-1FEF-FA99361BAE61}"/>
              </a:ext>
            </a:extLst>
          </p:cNvPr>
          <p:cNvSpPr/>
          <p:nvPr/>
        </p:nvSpPr>
        <p:spPr>
          <a:xfrm>
            <a:off x="9244037" y="3206839"/>
            <a:ext cx="2259841" cy="2837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사용 횟수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사용량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68L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9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분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20L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2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분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, 48L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[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오전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8:24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사용한 물의 양  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  6L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총 소요 시간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:   04</a:t>
            </a: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57</a:t>
            </a: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물 사용 시간      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  04</a:t>
            </a: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26</a:t>
            </a: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물 미사용 시간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:   00</a:t>
            </a: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31</a:t>
            </a:r>
            <a:r>
              <a: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C4D1FE2-E079-BDA6-3D99-1E5245FF5B53}"/>
              </a:ext>
            </a:extLst>
          </p:cNvPr>
          <p:cNvSpPr/>
          <p:nvPr/>
        </p:nvSpPr>
        <p:spPr>
          <a:xfrm>
            <a:off x="10067756" y="3053924"/>
            <a:ext cx="439239" cy="118693"/>
          </a:xfrm>
          <a:prstGeom prst="rect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647DA95-D04F-A2A5-6369-AAE5BF06809B}"/>
              </a:ext>
            </a:extLst>
          </p:cNvPr>
          <p:cNvSpPr/>
          <p:nvPr/>
        </p:nvSpPr>
        <p:spPr>
          <a:xfrm>
            <a:off x="9082990" y="1601114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배출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사용량 통계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1C38CDD-5C62-C648-0062-73E53137634D}"/>
              </a:ext>
            </a:extLst>
          </p:cNvPr>
          <p:cNvSpPr/>
          <p:nvPr/>
        </p:nvSpPr>
        <p:spPr>
          <a:xfrm>
            <a:off x="9248701" y="1173213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0403108-FD7C-61E4-CCA1-1068D5419EDE}"/>
              </a:ext>
            </a:extLst>
          </p:cNvPr>
          <p:cNvCxnSpPr>
            <a:cxnSpLocks/>
          </p:cNvCxnSpPr>
          <p:nvPr/>
        </p:nvCxnSpPr>
        <p:spPr>
          <a:xfrm>
            <a:off x="9065513" y="1552973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그래픽 169" descr="사용자 단색으로 채워진">
            <a:extLst>
              <a:ext uri="{FF2B5EF4-FFF2-40B4-BE49-F238E27FC236}">
                <a16:creationId xmlns:a16="http://schemas.microsoft.com/office/drawing/2014/main" id="{A2B450C0-DDCA-EE03-C590-689A911B4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87389" y="1186611"/>
            <a:ext cx="277000" cy="277000"/>
          </a:xfrm>
          <a:prstGeom prst="rect">
            <a:avLst/>
          </a:prstGeom>
        </p:spPr>
      </p:pic>
      <p:sp>
        <p:nvSpPr>
          <p:cNvPr id="171" name="화살표: 갈매기형 수장 170">
            <a:extLst>
              <a:ext uri="{FF2B5EF4-FFF2-40B4-BE49-F238E27FC236}">
                <a16:creationId xmlns:a16="http://schemas.microsoft.com/office/drawing/2014/main" id="{70E4E3C8-A920-5EAF-D662-28E0EBD0813A}"/>
              </a:ext>
            </a:extLst>
          </p:cNvPr>
          <p:cNvSpPr/>
          <p:nvPr/>
        </p:nvSpPr>
        <p:spPr>
          <a:xfrm flipH="1">
            <a:off x="9266054" y="1267923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4DE957AA-1EC7-FFC3-DDA3-B77E0598A8E5}"/>
              </a:ext>
            </a:extLst>
          </p:cNvPr>
          <p:cNvCxnSpPr>
            <a:cxnSpLocks/>
          </p:cNvCxnSpPr>
          <p:nvPr/>
        </p:nvCxnSpPr>
        <p:spPr>
          <a:xfrm flipV="1">
            <a:off x="9136155" y="4285842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E1A97651-F77A-47A5-BCFE-791164E48D22}"/>
              </a:ext>
            </a:extLst>
          </p:cNvPr>
          <p:cNvCxnSpPr>
            <a:cxnSpLocks/>
          </p:cNvCxnSpPr>
          <p:nvPr/>
        </p:nvCxnSpPr>
        <p:spPr>
          <a:xfrm flipV="1">
            <a:off x="650617" y="5507085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B4D6543-46E6-AC37-AC63-36DC0903BD85}"/>
              </a:ext>
            </a:extLst>
          </p:cNvPr>
          <p:cNvCxnSpPr>
            <a:cxnSpLocks/>
          </p:cNvCxnSpPr>
          <p:nvPr/>
        </p:nvCxnSpPr>
        <p:spPr>
          <a:xfrm flipV="1">
            <a:off x="3486727" y="5507085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0A1ECF0-94DA-3DF9-BB28-22661BC3DD2A}"/>
              </a:ext>
            </a:extLst>
          </p:cNvPr>
          <p:cNvCxnSpPr>
            <a:cxnSpLocks/>
          </p:cNvCxnSpPr>
          <p:nvPr/>
        </p:nvCxnSpPr>
        <p:spPr>
          <a:xfrm flipV="1">
            <a:off x="6299343" y="5507085"/>
            <a:ext cx="2414016" cy="3584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FD18C30-165F-0BC3-0634-89322A6EB8AE}"/>
              </a:ext>
            </a:extLst>
          </p:cNvPr>
          <p:cNvCxnSpPr>
            <a:cxnSpLocks/>
          </p:cNvCxnSpPr>
          <p:nvPr/>
        </p:nvCxnSpPr>
        <p:spPr>
          <a:xfrm flipV="1">
            <a:off x="9136155" y="2660334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A61E684F-AE04-92AD-F9DC-8DDC843682F8}"/>
              </a:ext>
            </a:extLst>
          </p:cNvPr>
          <p:cNvGrpSpPr/>
          <p:nvPr/>
        </p:nvGrpSpPr>
        <p:grpSpPr>
          <a:xfrm>
            <a:off x="3638896" y="4337730"/>
            <a:ext cx="2174373" cy="811816"/>
            <a:chOff x="6468090" y="4337730"/>
            <a:chExt cx="2174373" cy="811816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2839B91C-1621-37E6-3FA0-533AB3A8D698}"/>
                </a:ext>
              </a:extLst>
            </p:cNvPr>
            <p:cNvSpPr/>
            <p:nvPr/>
          </p:nvSpPr>
          <p:spPr>
            <a:xfrm>
              <a:off x="6468090" y="4337730"/>
              <a:ext cx="2174373" cy="810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순서도: 연결자 151">
              <a:extLst>
                <a:ext uri="{FF2B5EF4-FFF2-40B4-BE49-F238E27FC236}">
                  <a16:creationId xmlns:a16="http://schemas.microsoft.com/office/drawing/2014/main" id="{629FD4FF-CE6F-2D50-46FD-ADA5FDF7E993}"/>
                </a:ext>
              </a:extLst>
            </p:cNvPr>
            <p:cNvSpPr/>
            <p:nvPr/>
          </p:nvSpPr>
          <p:spPr>
            <a:xfrm>
              <a:off x="7808572" y="4464714"/>
              <a:ext cx="54000" cy="54000"/>
            </a:xfrm>
            <a:prstGeom prst="flowChartConnector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순서도: 연결자 152">
              <a:extLst>
                <a:ext uri="{FF2B5EF4-FFF2-40B4-BE49-F238E27FC236}">
                  <a16:creationId xmlns:a16="http://schemas.microsoft.com/office/drawing/2014/main" id="{CF7D3BCF-75BD-7719-966A-3FA34A66F188}"/>
                </a:ext>
              </a:extLst>
            </p:cNvPr>
            <p:cNvSpPr/>
            <p:nvPr/>
          </p:nvSpPr>
          <p:spPr>
            <a:xfrm>
              <a:off x="6617727" y="4464714"/>
              <a:ext cx="54000" cy="54000"/>
            </a:xfrm>
            <a:prstGeom prst="flowChartConnector">
              <a:avLst/>
            </a:prstGeom>
            <a:solidFill>
              <a:srgbClr val="81B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10D70FE-285C-8EE7-0A80-65174978590E}"/>
                </a:ext>
              </a:extLst>
            </p:cNvPr>
            <p:cNvSpPr/>
            <p:nvPr/>
          </p:nvSpPr>
          <p:spPr>
            <a:xfrm>
              <a:off x="7850568" y="4347881"/>
              <a:ext cx="721355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플라스틱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71C3F13-E163-DD96-903C-DC0078B277C0}"/>
                </a:ext>
              </a:extLst>
            </p:cNvPr>
            <p:cNvSpPr/>
            <p:nvPr/>
          </p:nvSpPr>
          <p:spPr>
            <a:xfrm>
              <a:off x="6685427" y="4349330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종이</a:t>
              </a:r>
            </a:p>
          </p:txBody>
        </p:sp>
        <p:sp>
          <p:nvSpPr>
            <p:cNvPr id="156" name="순서도: 연결자 155">
              <a:extLst>
                <a:ext uri="{FF2B5EF4-FFF2-40B4-BE49-F238E27FC236}">
                  <a16:creationId xmlns:a16="http://schemas.microsoft.com/office/drawing/2014/main" id="{3D53BBF1-3DD2-9963-B851-BB8493E9F0EE}"/>
                </a:ext>
              </a:extLst>
            </p:cNvPr>
            <p:cNvSpPr/>
            <p:nvPr/>
          </p:nvSpPr>
          <p:spPr>
            <a:xfrm>
              <a:off x="7801137" y="4739141"/>
              <a:ext cx="54000" cy="54000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순서도: 연결자 156">
              <a:extLst>
                <a:ext uri="{FF2B5EF4-FFF2-40B4-BE49-F238E27FC236}">
                  <a16:creationId xmlns:a16="http://schemas.microsoft.com/office/drawing/2014/main" id="{1B1B5A85-0A6F-8E63-26C7-13E0FA2C5FA8}"/>
                </a:ext>
              </a:extLst>
            </p:cNvPr>
            <p:cNvSpPr/>
            <p:nvPr/>
          </p:nvSpPr>
          <p:spPr>
            <a:xfrm>
              <a:off x="6610292" y="4739141"/>
              <a:ext cx="54000" cy="540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73D29472-8F1A-3A09-1882-0D60CB17FDB9}"/>
                </a:ext>
              </a:extLst>
            </p:cNvPr>
            <p:cNvSpPr/>
            <p:nvPr/>
          </p:nvSpPr>
          <p:spPr>
            <a:xfrm>
              <a:off x="7843133" y="4622308"/>
              <a:ext cx="739391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캔</a:t>
              </a: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2F1B51-72C5-6857-73D7-D24E677CCFEE}"/>
                </a:ext>
              </a:extLst>
            </p:cNvPr>
            <p:cNvSpPr/>
            <p:nvPr/>
          </p:nvSpPr>
          <p:spPr>
            <a:xfrm>
              <a:off x="6677992" y="4623757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비닐</a:t>
              </a:r>
            </a:p>
          </p:txBody>
        </p:sp>
        <p:sp>
          <p:nvSpPr>
            <p:cNvPr id="173" name="순서도: 연결자 172">
              <a:extLst>
                <a:ext uri="{FF2B5EF4-FFF2-40B4-BE49-F238E27FC236}">
                  <a16:creationId xmlns:a16="http://schemas.microsoft.com/office/drawing/2014/main" id="{B112AFB6-63DC-063F-6662-263AF020B8E3}"/>
                </a:ext>
              </a:extLst>
            </p:cNvPr>
            <p:cNvSpPr/>
            <p:nvPr/>
          </p:nvSpPr>
          <p:spPr>
            <a:xfrm>
              <a:off x="7809417" y="5009099"/>
              <a:ext cx="45719" cy="45719"/>
            </a:xfrm>
            <a:prstGeom prst="flowChartConnector">
              <a:avLst/>
            </a:prstGeom>
            <a:solidFill>
              <a:srgbClr val="B7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>
              <a:extLst>
                <a:ext uri="{FF2B5EF4-FFF2-40B4-BE49-F238E27FC236}">
                  <a16:creationId xmlns:a16="http://schemas.microsoft.com/office/drawing/2014/main" id="{375C8570-FFAC-5E15-2845-E713DC6B3616}"/>
                </a:ext>
              </a:extLst>
            </p:cNvPr>
            <p:cNvSpPr/>
            <p:nvPr/>
          </p:nvSpPr>
          <p:spPr>
            <a:xfrm>
              <a:off x="6610292" y="5000819"/>
              <a:ext cx="54000" cy="54000"/>
            </a:xfrm>
            <a:prstGeom prst="flowChartConnector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A1A1EFB-2658-2149-B35E-5B0EBCB6BAFC}"/>
                </a:ext>
              </a:extLst>
            </p:cNvPr>
            <p:cNvSpPr/>
            <p:nvPr/>
          </p:nvSpPr>
          <p:spPr>
            <a:xfrm>
              <a:off x="7843133" y="4883986"/>
              <a:ext cx="774274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기타</a:t>
              </a: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B5E357B-3A24-FA6B-CE5B-A43DFC9E9B81}"/>
                </a:ext>
              </a:extLst>
            </p:cNvPr>
            <p:cNvSpPr/>
            <p:nvPr/>
          </p:nvSpPr>
          <p:spPr>
            <a:xfrm>
              <a:off x="6677992" y="4885435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공병</a:t>
              </a: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BB036D64-3E47-E57B-5C3B-EA2F7A78A09B}"/>
              </a:ext>
            </a:extLst>
          </p:cNvPr>
          <p:cNvGrpSpPr/>
          <p:nvPr/>
        </p:nvGrpSpPr>
        <p:grpSpPr>
          <a:xfrm>
            <a:off x="785457" y="4346771"/>
            <a:ext cx="2174373" cy="811816"/>
            <a:chOff x="6468090" y="4337730"/>
            <a:chExt cx="2174373" cy="811816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17810764-E9FB-91B4-FDD4-961F6DEAAC79}"/>
                </a:ext>
              </a:extLst>
            </p:cNvPr>
            <p:cNvSpPr/>
            <p:nvPr/>
          </p:nvSpPr>
          <p:spPr>
            <a:xfrm>
              <a:off x="6468090" y="4337730"/>
              <a:ext cx="2174373" cy="810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순서도: 연결자 178">
              <a:extLst>
                <a:ext uri="{FF2B5EF4-FFF2-40B4-BE49-F238E27FC236}">
                  <a16:creationId xmlns:a16="http://schemas.microsoft.com/office/drawing/2014/main" id="{A0B020F5-B356-B065-4513-84E1EA414602}"/>
                </a:ext>
              </a:extLst>
            </p:cNvPr>
            <p:cNvSpPr/>
            <p:nvPr/>
          </p:nvSpPr>
          <p:spPr>
            <a:xfrm>
              <a:off x="7808572" y="4464714"/>
              <a:ext cx="54000" cy="54000"/>
            </a:xfrm>
            <a:prstGeom prst="flowChartConnector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>
              <a:extLst>
                <a:ext uri="{FF2B5EF4-FFF2-40B4-BE49-F238E27FC236}">
                  <a16:creationId xmlns:a16="http://schemas.microsoft.com/office/drawing/2014/main" id="{ADBF0B14-D282-955F-0463-1F4E07ECCC54}"/>
                </a:ext>
              </a:extLst>
            </p:cNvPr>
            <p:cNvSpPr/>
            <p:nvPr/>
          </p:nvSpPr>
          <p:spPr>
            <a:xfrm>
              <a:off x="6617727" y="4464714"/>
              <a:ext cx="54000" cy="54000"/>
            </a:xfrm>
            <a:prstGeom prst="flowChartConnector">
              <a:avLst/>
            </a:prstGeom>
            <a:solidFill>
              <a:srgbClr val="81B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13B55196-E969-C1FC-C2B9-BE7BE7F7CB59}"/>
                </a:ext>
              </a:extLst>
            </p:cNvPr>
            <p:cNvSpPr/>
            <p:nvPr/>
          </p:nvSpPr>
          <p:spPr>
            <a:xfrm>
              <a:off x="7850568" y="4347881"/>
              <a:ext cx="721355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플라스틱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5F1FBB83-C3A6-3BC5-1C04-1020CC9E91A2}"/>
                </a:ext>
              </a:extLst>
            </p:cNvPr>
            <p:cNvSpPr/>
            <p:nvPr/>
          </p:nvSpPr>
          <p:spPr>
            <a:xfrm>
              <a:off x="6685427" y="4349330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종이</a:t>
              </a:r>
            </a:p>
          </p:txBody>
        </p:sp>
        <p:sp>
          <p:nvSpPr>
            <p:cNvPr id="184" name="순서도: 연결자 183">
              <a:extLst>
                <a:ext uri="{FF2B5EF4-FFF2-40B4-BE49-F238E27FC236}">
                  <a16:creationId xmlns:a16="http://schemas.microsoft.com/office/drawing/2014/main" id="{23EBCEAB-67DE-7AE4-D6D6-2C13E7F91774}"/>
                </a:ext>
              </a:extLst>
            </p:cNvPr>
            <p:cNvSpPr/>
            <p:nvPr/>
          </p:nvSpPr>
          <p:spPr>
            <a:xfrm>
              <a:off x="7801137" y="4739141"/>
              <a:ext cx="54000" cy="54000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>
              <a:extLst>
                <a:ext uri="{FF2B5EF4-FFF2-40B4-BE49-F238E27FC236}">
                  <a16:creationId xmlns:a16="http://schemas.microsoft.com/office/drawing/2014/main" id="{1A7D1712-D2D1-22C6-AB49-A18D471C1F5C}"/>
                </a:ext>
              </a:extLst>
            </p:cNvPr>
            <p:cNvSpPr/>
            <p:nvPr/>
          </p:nvSpPr>
          <p:spPr>
            <a:xfrm>
              <a:off x="6610292" y="4739141"/>
              <a:ext cx="54000" cy="540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6FE4121-45D9-B27B-F0A7-B1FBC5501C5B}"/>
                </a:ext>
              </a:extLst>
            </p:cNvPr>
            <p:cNvSpPr/>
            <p:nvPr/>
          </p:nvSpPr>
          <p:spPr>
            <a:xfrm>
              <a:off x="7843133" y="4622308"/>
              <a:ext cx="739391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캔</a:t>
              </a: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8FA251DE-E081-E559-4F7E-F74BDE199574}"/>
                </a:ext>
              </a:extLst>
            </p:cNvPr>
            <p:cNvSpPr/>
            <p:nvPr/>
          </p:nvSpPr>
          <p:spPr>
            <a:xfrm>
              <a:off x="6677992" y="4623757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비닐</a:t>
              </a:r>
            </a:p>
          </p:txBody>
        </p:sp>
        <p:sp>
          <p:nvSpPr>
            <p:cNvPr id="188" name="순서도: 연결자 187">
              <a:extLst>
                <a:ext uri="{FF2B5EF4-FFF2-40B4-BE49-F238E27FC236}">
                  <a16:creationId xmlns:a16="http://schemas.microsoft.com/office/drawing/2014/main" id="{E8AB0CF0-9202-26A2-F5D6-237597CDFD95}"/>
                </a:ext>
              </a:extLst>
            </p:cNvPr>
            <p:cNvSpPr/>
            <p:nvPr/>
          </p:nvSpPr>
          <p:spPr>
            <a:xfrm>
              <a:off x="7801137" y="5000819"/>
              <a:ext cx="54000" cy="54000"/>
            </a:xfrm>
            <a:prstGeom prst="flowChartConnector">
              <a:avLst/>
            </a:prstGeom>
            <a:solidFill>
              <a:srgbClr val="B7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순서도: 연결자 188">
              <a:extLst>
                <a:ext uri="{FF2B5EF4-FFF2-40B4-BE49-F238E27FC236}">
                  <a16:creationId xmlns:a16="http://schemas.microsoft.com/office/drawing/2014/main" id="{11DFBE1F-9DCE-8C07-3DA5-D30B5F7B1A16}"/>
                </a:ext>
              </a:extLst>
            </p:cNvPr>
            <p:cNvSpPr/>
            <p:nvPr/>
          </p:nvSpPr>
          <p:spPr>
            <a:xfrm>
              <a:off x="6610292" y="5000819"/>
              <a:ext cx="54000" cy="54000"/>
            </a:xfrm>
            <a:prstGeom prst="flowChartConnector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F0087181-95B4-4782-AAC9-0388B408BED5}"/>
                </a:ext>
              </a:extLst>
            </p:cNvPr>
            <p:cNvSpPr/>
            <p:nvPr/>
          </p:nvSpPr>
          <p:spPr>
            <a:xfrm>
              <a:off x="7843133" y="4883986"/>
              <a:ext cx="774274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기타</a:t>
              </a: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EF22FC65-51B1-B243-139E-9D4A3F96EE8B}"/>
                </a:ext>
              </a:extLst>
            </p:cNvPr>
            <p:cNvSpPr/>
            <p:nvPr/>
          </p:nvSpPr>
          <p:spPr>
            <a:xfrm>
              <a:off x="6677992" y="4885435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공병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33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51E96D-E3A2-4B0C-A550-7362C65D065E}"/>
              </a:ext>
            </a:extLst>
          </p:cNvPr>
          <p:cNvSpPr/>
          <p:nvPr/>
        </p:nvSpPr>
        <p:spPr>
          <a:xfrm>
            <a:off x="304800" y="201336"/>
            <a:ext cx="6709317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오늘의 물 사용량 기록 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(1)</a:t>
            </a:r>
            <a:endParaRPr lang="ko-KR" altLang="en-US" sz="2800" b="1" dirty="0"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A889B4-D0E5-41B9-9F86-375624BD7D38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F8DA121-E491-4D59-9E76-C81602959383}"/>
              </a:ext>
            </a:extLst>
          </p:cNvPr>
          <p:cNvSpPr/>
          <p:nvPr/>
        </p:nvSpPr>
        <p:spPr>
          <a:xfrm>
            <a:off x="737556" y="2013892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2892C44-DC7C-4636-8A17-4A063621B793}"/>
              </a:ext>
            </a:extLst>
          </p:cNvPr>
          <p:cNvSpPr/>
          <p:nvPr/>
        </p:nvSpPr>
        <p:spPr>
          <a:xfrm>
            <a:off x="1547784" y="2013892"/>
            <a:ext cx="657828" cy="37262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52F2D18-2E74-41F2-A31B-1E2CA66CA255}"/>
              </a:ext>
            </a:extLst>
          </p:cNvPr>
          <p:cNvSpPr/>
          <p:nvPr/>
        </p:nvSpPr>
        <p:spPr>
          <a:xfrm>
            <a:off x="2358012" y="2013892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1494A3A-55DA-45B9-BBC7-928C7A634BA2}"/>
              </a:ext>
            </a:extLst>
          </p:cNvPr>
          <p:cNvSpPr/>
          <p:nvPr/>
        </p:nvSpPr>
        <p:spPr>
          <a:xfrm>
            <a:off x="737556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9DF948A-A6BA-4DF8-AD99-FAF8DF020172}"/>
              </a:ext>
            </a:extLst>
          </p:cNvPr>
          <p:cNvSpPr/>
          <p:nvPr/>
        </p:nvSpPr>
        <p:spPr>
          <a:xfrm>
            <a:off x="1547784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1BBDF33-0BAE-4566-B707-E75852071876}"/>
              </a:ext>
            </a:extLst>
          </p:cNvPr>
          <p:cNvSpPr/>
          <p:nvPr/>
        </p:nvSpPr>
        <p:spPr>
          <a:xfrm>
            <a:off x="612107" y="2049925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213C2BF-A4A3-4295-9D34-E99387430A3A}"/>
              </a:ext>
            </a:extLst>
          </p:cNvPr>
          <p:cNvSpPr/>
          <p:nvPr/>
        </p:nvSpPr>
        <p:spPr>
          <a:xfrm>
            <a:off x="2280393" y="2067177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E2A003E-D9B9-44D6-800A-5A1EEEC24D70}"/>
              </a:ext>
            </a:extLst>
          </p:cNvPr>
          <p:cNvSpPr/>
          <p:nvPr/>
        </p:nvSpPr>
        <p:spPr>
          <a:xfrm>
            <a:off x="1422335" y="2061402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손 씻기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C1B782C-778D-47E3-ACF3-4E59C160E262}"/>
              </a:ext>
            </a:extLst>
          </p:cNvPr>
          <p:cNvSpPr/>
          <p:nvPr/>
        </p:nvSpPr>
        <p:spPr>
          <a:xfrm>
            <a:off x="612107" y="2547636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3598DF23-C599-463F-85B8-A765A1D0DECA}"/>
              </a:ext>
            </a:extLst>
          </p:cNvPr>
          <p:cNvSpPr/>
          <p:nvPr/>
        </p:nvSpPr>
        <p:spPr>
          <a:xfrm>
            <a:off x="1422335" y="2559113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설거지</a:t>
            </a:r>
          </a:p>
        </p:txBody>
      </p:sp>
      <p:cxnSp>
        <p:nvCxnSpPr>
          <p:cNvPr id="199" name="직선 연결선[R] 14">
            <a:extLst>
              <a:ext uri="{FF2B5EF4-FFF2-40B4-BE49-F238E27FC236}">
                <a16:creationId xmlns:a16="http://schemas.microsoft.com/office/drawing/2014/main" id="{6509C170-4273-4CD9-B5E9-BA6C5846A6F3}"/>
              </a:ext>
            </a:extLst>
          </p:cNvPr>
          <p:cNvCxnSpPr/>
          <p:nvPr/>
        </p:nvCxnSpPr>
        <p:spPr>
          <a:xfrm>
            <a:off x="738181" y="5083696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FD902D9-1F36-42D5-A0FF-55CE83B3550F}"/>
              </a:ext>
            </a:extLst>
          </p:cNvPr>
          <p:cNvSpPr/>
          <p:nvPr/>
        </p:nvSpPr>
        <p:spPr>
          <a:xfrm>
            <a:off x="753501" y="5149469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 사용한 물의 양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66BAA2ED-5B74-414B-BA17-5912F24AFFA5}"/>
              </a:ext>
            </a:extLst>
          </p:cNvPr>
          <p:cNvSpPr/>
          <p:nvPr/>
        </p:nvSpPr>
        <p:spPr>
          <a:xfrm>
            <a:off x="753501" y="5410245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300 ml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74503D1-3DC9-4134-BE11-A684BAC8D052}"/>
              </a:ext>
            </a:extLst>
          </p:cNvPr>
          <p:cNvSpPr/>
          <p:nvPr/>
        </p:nvSpPr>
        <p:spPr>
          <a:xfrm>
            <a:off x="1422334" y="4681697"/>
            <a:ext cx="896243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500ml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8DE9CA65-4B4F-45F4-8F04-BA4093F7D70A}"/>
              </a:ext>
            </a:extLst>
          </p:cNvPr>
          <p:cNvSpPr/>
          <p:nvPr/>
        </p:nvSpPr>
        <p:spPr>
          <a:xfrm>
            <a:off x="2446313" y="4728803"/>
            <a:ext cx="551828" cy="281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추가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2E55BBCA-28DC-47BD-A0B6-0BDD0C985A13}"/>
              </a:ext>
            </a:extLst>
          </p:cNvPr>
          <p:cNvSpPr/>
          <p:nvPr/>
        </p:nvSpPr>
        <p:spPr>
          <a:xfrm>
            <a:off x="753501" y="6130988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-1200 ml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70B5EAA-A243-4B81-BEE9-D15574127D37}"/>
              </a:ext>
            </a:extLst>
          </p:cNvPr>
          <p:cNvSpPr/>
          <p:nvPr/>
        </p:nvSpPr>
        <p:spPr>
          <a:xfrm>
            <a:off x="753501" y="5824491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전일대비 물 사용량</a:t>
            </a:r>
          </a:p>
        </p:txBody>
      </p:sp>
      <p:cxnSp>
        <p:nvCxnSpPr>
          <p:cNvPr id="206" name="직선 연결선[R] 14">
            <a:extLst>
              <a:ext uri="{FF2B5EF4-FFF2-40B4-BE49-F238E27FC236}">
                <a16:creationId xmlns:a16="http://schemas.microsoft.com/office/drawing/2014/main" id="{1C3A75F5-DF68-4F84-8229-A27BE0BF7DA7}"/>
              </a:ext>
            </a:extLst>
          </p:cNvPr>
          <p:cNvCxnSpPr/>
          <p:nvPr/>
        </p:nvCxnSpPr>
        <p:spPr>
          <a:xfrm>
            <a:off x="738181" y="5778704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D1A99F3C-4FD7-4AC2-8BCB-68CB3A5AF2B0}"/>
              </a:ext>
            </a:extLst>
          </p:cNvPr>
          <p:cNvCxnSpPr>
            <a:cxnSpLocks/>
          </p:cNvCxnSpPr>
          <p:nvPr/>
        </p:nvCxnSpPr>
        <p:spPr>
          <a:xfrm flipV="1">
            <a:off x="669689" y="2983007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8D0224B-2A74-4B22-8BD3-518214D5F6C8}"/>
              </a:ext>
            </a:extLst>
          </p:cNvPr>
          <p:cNvCxnSpPr>
            <a:cxnSpLocks/>
          </p:cNvCxnSpPr>
          <p:nvPr/>
        </p:nvCxnSpPr>
        <p:spPr>
          <a:xfrm flipV="1">
            <a:off x="679441" y="4595453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36EB03-4FC3-4E38-BC19-CE4FFB48E875}"/>
              </a:ext>
            </a:extLst>
          </p:cNvPr>
          <p:cNvSpPr/>
          <p:nvPr/>
        </p:nvSpPr>
        <p:spPr>
          <a:xfrm>
            <a:off x="763661" y="3169958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54E354D4-CEF1-4CFC-AE7C-A0EABDF8999A}"/>
              </a:ext>
            </a:extLst>
          </p:cNvPr>
          <p:cNvSpPr/>
          <p:nvPr/>
        </p:nvSpPr>
        <p:spPr>
          <a:xfrm>
            <a:off x="763661" y="3881234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113B5FF7-21C6-42D0-8CB6-58EB3B3AEF5E}"/>
              </a:ext>
            </a:extLst>
          </p:cNvPr>
          <p:cNvSpPr/>
          <p:nvPr/>
        </p:nvSpPr>
        <p:spPr>
          <a:xfrm>
            <a:off x="1098680" y="3275193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08044B3-0C99-4DFC-B881-AD5AD5A2E9C6}"/>
              </a:ext>
            </a:extLst>
          </p:cNvPr>
          <p:cNvSpPr/>
          <p:nvPr/>
        </p:nvSpPr>
        <p:spPr>
          <a:xfrm>
            <a:off x="1108839" y="3985099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 타이머 게임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98DD39E-73EA-4A2F-A468-4829C5B0D12C}"/>
              </a:ext>
            </a:extLst>
          </p:cNvPr>
          <p:cNvSpPr>
            <a:spLocks noChangeAspect="1"/>
          </p:cNvSpPr>
          <p:nvPr/>
        </p:nvSpPr>
        <p:spPr>
          <a:xfrm>
            <a:off x="3413992" y="1101839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7" name="그래픽 246" descr="터치 스크린 단색으로 채워진">
            <a:extLst>
              <a:ext uri="{FF2B5EF4-FFF2-40B4-BE49-F238E27FC236}">
                <a16:creationId xmlns:a16="http://schemas.microsoft.com/office/drawing/2014/main" id="{1D1019E3-A581-4FB0-874E-C1582A1B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2496448" y="4717677"/>
            <a:ext cx="673720" cy="67372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654CBE-1E82-F71B-C210-EDB2F047E6B8}"/>
              </a:ext>
            </a:extLst>
          </p:cNvPr>
          <p:cNvSpPr/>
          <p:nvPr/>
        </p:nvSpPr>
        <p:spPr>
          <a:xfrm>
            <a:off x="593914" y="161026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오늘의 물 사용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7440870-B803-20C3-1B51-09096405C6CC}"/>
              </a:ext>
            </a:extLst>
          </p:cNvPr>
          <p:cNvSpPr/>
          <p:nvPr/>
        </p:nvSpPr>
        <p:spPr>
          <a:xfrm>
            <a:off x="759625" y="118236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EEB1326-FE91-094B-D80A-D2CAB5219593}"/>
              </a:ext>
            </a:extLst>
          </p:cNvPr>
          <p:cNvCxnSpPr>
            <a:cxnSpLocks/>
          </p:cNvCxnSpPr>
          <p:nvPr/>
        </p:nvCxnSpPr>
        <p:spPr>
          <a:xfrm>
            <a:off x="576437" y="156212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래픽 112" descr="가로 막대형 차트 단색으로 채워진">
            <a:extLst>
              <a:ext uri="{FF2B5EF4-FFF2-40B4-BE49-F238E27FC236}">
                <a16:creationId xmlns:a16="http://schemas.microsoft.com/office/drawing/2014/main" id="{C65539BF-D50A-82AD-C59F-246062E98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0425" y="1220737"/>
            <a:ext cx="272052" cy="272052"/>
          </a:xfrm>
          <a:prstGeom prst="rect">
            <a:avLst/>
          </a:prstGeom>
        </p:spPr>
      </p:pic>
      <p:sp>
        <p:nvSpPr>
          <p:cNvPr id="138" name="화살표: 갈매기형 수장 137">
            <a:extLst>
              <a:ext uri="{FF2B5EF4-FFF2-40B4-BE49-F238E27FC236}">
                <a16:creationId xmlns:a16="http://schemas.microsoft.com/office/drawing/2014/main" id="{DFD8513C-E348-A9E9-391C-09F0026DEC00}"/>
              </a:ext>
            </a:extLst>
          </p:cNvPr>
          <p:cNvSpPr/>
          <p:nvPr/>
        </p:nvSpPr>
        <p:spPr>
          <a:xfrm flipH="1">
            <a:off x="784726" y="127162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6602B3D3-4805-EE81-AC39-B31A28C9655C}"/>
              </a:ext>
            </a:extLst>
          </p:cNvPr>
          <p:cNvSpPr>
            <a:spLocks noChangeAspect="1"/>
          </p:cNvSpPr>
          <p:nvPr/>
        </p:nvSpPr>
        <p:spPr>
          <a:xfrm>
            <a:off x="6355300" y="1694557"/>
            <a:ext cx="2388542" cy="4442944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A39174C3-5E9E-6BCA-28EA-511E8E7C61F8}"/>
              </a:ext>
            </a:extLst>
          </p:cNvPr>
          <p:cNvSpPr>
            <a:spLocks noChangeAspect="1"/>
          </p:cNvSpPr>
          <p:nvPr/>
        </p:nvSpPr>
        <p:spPr>
          <a:xfrm>
            <a:off x="6273563" y="1101839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3DC20C25-0E7C-7476-9C39-358243B589CE}"/>
              </a:ext>
            </a:extLst>
          </p:cNvPr>
          <p:cNvSpPr>
            <a:spLocks noChangeAspect="1"/>
          </p:cNvSpPr>
          <p:nvPr/>
        </p:nvSpPr>
        <p:spPr>
          <a:xfrm>
            <a:off x="9121484" y="1092866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8764C115-5820-A02A-B1BF-125AA886B9DC}"/>
              </a:ext>
            </a:extLst>
          </p:cNvPr>
          <p:cNvSpPr/>
          <p:nvPr/>
        </p:nvSpPr>
        <p:spPr>
          <a:xfrm>
            <a:off x="6392354" y="1838805"/>
            <a:ext cx="2368430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사용할 수도꼭지를 선택해주세요</a:t>
            </a: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F347770F-44B8-E35F-0DE5-E1FB414B917D}"/>
              </a:ext>
            </a:extLst>
          </p:cNvPr>
          <p:cNvSpPr>
            <a:spLocks noChangeAspect="1"/>
          </p:cNvSpPr>
          <p:nvPr/>
        </p:nvSpPr>
        <p:spPr>
          <a:xfrm>
            <a:off x="6493557" y="2252581"/>
            <a:ext cx="2075759" cy="819327"/>
          </a:xfrm>
          <a:prstGeom prst="roundRect">
            <a:avLst>
              <a:gd name="adj" fmla="val 65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8635A44-D77B-5A80-8CE2-528D56A4F520}"/>
              </a:ext>
            </a:extLst>
          </p:cNvPr>
          <p:cNvSpPr txBox="1"/>
          <p:nvPr/>
        </p:nvSpPr>
        <p:spPr>
          <a:xfrm>
            <a:off x="6651379" y="2586783"/>
            <a:ext cx="178256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세면대 수도꼭지</a:t>
            </a: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380B8DE0-4FE4-A859-E365-5BD0BEE93FFD}"/>
              </a:ext>
            </a:extLst>
          </p:cNvPr>
          <p:cNvSpPr>
            <a:spLocks noChangeAspect="1"/>
          </p:cNvSpPr>
          <p:nvPr/>
        </p:nvSpPr>
        <p:spPr>
          <a:xfrm>
            <a:off x="6493557" y="3310235"/>
            <a:ext cx="2075759" cy="819327"/>
          </a:xfrm>
          <a:prstGeom prst="roundRect">
            <a:avLst>
              <a:gd name="adj" fmla="val 65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D6920D9-DCE1-79B6-78F8-3BD43E23D954}"/>
              </a:ext>
            </a:extLst>
          </p:cNvPr>
          <p:cNvSpPr txBox="1"/>
          <p:nvPr/>
        </p:nvSpPr>
        <p:spPr>
          <a:xfrm>
            <a:off x="6651379" y="3631053"/>
            <a:ext cx="178256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개수대 수도꼭지</a:t>
            </a: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94BE86AD-7DD2-0B58-00C0-B2712A9D8D5F}"/>
              </a:ext>
            </a:extLst>
          </p:cNvPr>
          <p:cNvSpPr>
            <a:spLocks noChangeAspect="1"/>
          </p:cNvSpPr>
          <p:nvPr/>
        </p:nvSpPr>
        <p:spPr>
          <a:xfrm>
            <a:off x="6493557" y="4367889"/>
            <a:ext cx="2075759" cy="819327"/>
          </a:xfrm>
          <a:prstGeom prst="roundRect">
            <a:avLst>
              <a:gd name="adj" fmla="val 65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AE57970-572F-AEB0-3DAF-7106DBCA6A2D}"/>
              </a:ext>
            </a:extLst>
          </p:cNvPr>
          <p:cNvSpPr txBox="1"/>
          <p:nvPr/>
        </p:nvSpPr>
        <p:spPr>
          <a:xfrm>
            <a:off x="6651379" y="4675323"/>
            <a:ext cx="178256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샤워헤드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D916E587-D9E2-D8BA-FC1F-883E885FEF33}"/>
              </a:ext>
            </a:extLst>
          </p:cNvPr>
          <p:cNvSpPr/>
          <p:nvPr/>
        </p:nvSpPr>
        <p:spPr>
          <a:xfrm>
            <a:off x="6799330" y="5745859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다음</a:t>
            </a:r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1A7F1B10-E75A-E70C-208A-B16030E62212}"/>
              </a:ext>
            </a:extLst>
          </p:cNvPr>
          <p:cNvCxnSpPr>
            <a:cxnSpLocks/>
          </p:cNvCxnSpPr>
          <p:nvPr/>
        </p:nvCxnSpPr>
        <p:spPr>
          <a:xfrm>
            <a:off x="6333324" y="5677262"/>
            <a:ext cx="2388542" cy="0"/>
          </a:xfrm>
          <a:prstGeom prst="line">
            <a:avLst/>
          </a:prstGeom>
          <a:ln w="1143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화살표: 갈매기형 수장 267">
            <a:extLst>
              <a:ext uri="{FF2B5EF4-FFF2-40B4-BE49-F238E27FC236}">
                <a16:creationId xmlns:a16="http://schemas.microsoft.com/office/drawing/2014/main" id="{9263DAAF-85F4-735E-B5B6-3367F4CE2D64}"/>
              </a:ext>
            </a:extLst>
          </p:cNvPr>
          <p:cNvSpPr/>
          <p:nvPr/>
        </p:nvSpPr>
        <p:spPr>
          <a:xfrm flipH="1">
            <a:off x="6468371" y="127162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6966E4E-8B76-FE75-CA93-2C2FEF2BC1C7}"/>
              </a:ext>
            </a:extLst>
          </p:cNvPr>
          <p:cNvSpPr/>
          <p:nvPr/>
        </p:nvSpPr>
        <p:spPr>
          <a:xfrm>
            <a:off x="6477238" y="118236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0B4D3A1C-E272-6918-5A17-DE4708DFEF68}"/>
              </a:ext>
            </a:extLst>
          </p:cNvPr>
          <p:cNvSpPr>
            <a:spLocks noChangeAspect="1"/>
          </p:cNvSpPr>
          <p:nvPr/>
        </p:nvSpPr>
        <p:spPr>
          <a:xfrm>
            <a:off x="9198248" y="1686486"/>
            <a:ext cx="2388542" cy="4442944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794AD7D-8EA2-C718-CACC-8BE5D2B80227}"/>
              </a:ext>
            </a:extLst>
          </p:cNvPr>
          <p:cNvSpPr/>
          <p:nvPr/>
        </p:nvSpPr>
        <p:spPr>
          <a:xfrm>
            <a:off x="9235302" y="1830734"/>
            <a:ext cx="2368430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사용할 물의 세기를 선택해주세요</a:t>
            </a:r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D06A9DFE-9DF8-24E0-0CD5-BE6958E4F0F8}"/>
              </a:ext>
            </a:extLst>
          </p:cNvPr>
          <p:cNvGrpSpPr/>
          <p:nvPr/>
        </p:nvGrpSpPr>
        <p:grpSpPr>
          <a:xfrm>
            <a:off x="9336505" y="2244510"/>
            <a:ext cx="2075759" cy="819327"/>
            <a:chOff x="3633986" y="2252581"/>
            <a:chExt cx="2075759" cy="819327"/>
          </a:xfrm>
        </p:grpSpPr>
        <p:sp>
          <p:nvSpPr>
            <p:cNvPr id="273" name="사각형: 둥근 모서리 272">
              <a:extLst>
                <a:ext uri="{FF2B5EF4-FFF2-40B4-BE49-F238E27FC236}">
                  <a16:creationId xmlns:a16="http://schemas.microsoft.com/office/drawing/2014/main" id="{A6B79C26-5CFE-08E5-B92A-8A415912D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3986" y="2252581"/>
              <a:ext cx="2075759" cy="819327"/>
            </a:xfrm>
            <a:prstGeom prst="roundRect">
              <a:avLst>
                <a:gd name="adj" fmla="val 6577"/>
              </a:avLst>
            </a:prstGeom>
            <a:solidFill>
              <a:srgbClr val="FAB8B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C6D2FC6-B0FF-A674-3D02-CDB7AD287712}"/>
                </a:ext>
              </a:extLst>
            </p:cNvPr>
            <p:cNvSpPr txBox="1"/>
            <p:nvPr/>
          </p:nvSpPr>
          <p:spPr>
            <a:xfrm>
              <a:off x="3791808" y="2795288"/>
              <a:ext cx="178256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강 </a:t>
              </a:r>
              <a:r>
                <a:rPr lang="en-US" altLang="ko-KR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Full</a:t>
              </a:r>
              <a:endPara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275" name="그래픽 274" descr="물 단색으로 채워진">
              <a:extLst>
                <a:ext uri="{FF2B5EF4-FFF2-40B4-BE49-F238E27FC236}">
                  <a16:creationId xmlns:a16="http://schemas.microsoft.com/office/drawing/2014/main" id="{3FD0B714-4117-CBDB-9DAA-326823E3E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7886" y="2380261"/>
              <a:ext cx="409258" cy="409258"/>
            </a:xfrm>
            <a:prstGeom prst="rect">
              <a:avLst/>
            </a:prstGeom>
          </p:spPr>
        </p:pic>
        <p:pic>
          <p:nvPicPr>
            <p:cNvPr id="276" name="그래픽 275" descr="물 단색으로 채워진">
              <a:extLst>
                <a:ext uri="{FF2B5EF4-FFF2-40B4-BE49-F238E27FC236}">
                  <a16:creationId xmlns:a16="http://schemas.microsoft.com/office/drawing/2014/main" id="{232AADD4-B2FB-8581-494D-6945F4284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58766" y="2380261"/>
              <a:ext cx="409258" cy="409258"/>
            </a:xfrm>
            <a:prstGeom prst="rect">
              <a:avLst/>
            </a:prstGeom>
          </p:spPr>
        </p:pic>
        <p:pic>
          <p:nvPicPr>
            <p:cNvPr id="277" name="그래픽 276" descr="물 단색으로 채워진">
              <a:extLst>
                <a:ext uri="{FF2B5EF4-FFF2-40B4-BE49-F238E27FC236}">
                  <a16:creationId xmlns:a16="http://schemas.microsoft.com/office/drawing/2014/main" id="{6D8CB007-FBDB-19C7-1E33-55C72FB34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89646" y="2380261"/>
              <a:ext cx="409258" cy="409258"/>
            </a:xfrm>
            <a:prstGeom prst="rect">
              <a:avLst/>
            </a:prstGeom>
          </p:spPr>
        </p:pic>
        <p:pic>
          <p:nvPicPr>
            <p:cNvPr id="278" name="그래픽 277" descr="물 단색으로 채워진">
              <a:extLst>
                <a:ext uri="{FF2B5EF4-FFF2-40B4-BE49-F238E27FC236}">
                  <a16:creationId xmlns:a16="http://schemas.microsoft.com/office/drawing/2014/main" id="{3D4F3E06-543B-51F7-5676-7CC4F8A6C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20527" y="2380261"/>
              <a:ext cx="409258" cy="409258"/>
            </a:xfrm>
            <a:prstGeom prst="rect">
              <a:avLst/>
            </a:prstGeom>
          </p:spPr>
        </p:pic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3D3931E3-6D59-38FC-0336-EC9C67E2B803}"/>
              </a:ext>
            </a:extLst>
          </p:cNvPr>
          <p:cNvGrpSpPr/>
          <p:nvPr/>
        </p:nvGrpSpPr>
        <p:grpSpPr>
          <a:xfrm>
            <a:off x="9336505" y="3302164"/>
            <a:ext cx="2075759" cy="819327"/>
            <a:chOff x="3633986" y="3489863"/>
            <a:chExt cx="2075759" cy="819327"/>
          </a:xfrm>
        </p:grpSpPr>
        <p:sp>
          <p:nvSpPr>
            <p:cNvPr id="280" name="사각형: 둥근 모서리 279">
              <a:extLst>
                <a:ext uri="{FF2B5EF4-FFF2-40B4-BE49-F238E27FC236}">
                  <a16:creationId xmlns:a16="http://schemas.microsoft.com/office/drawing/2014/main" id="{EBA87A8C-6B21-7270-F21C-581F7629F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3986" y="3489863"/>
              <a:ext cx="2075759" cy="819327"/>
            </a:xfrm>
            <a:prstGeom prst="roundRect">
              <a:avLst>
                <a:gd name="adj" fmla="val 657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22B803D0-78C9-C19B-343B-16D5DB8D617B}"/>
                </a:ext>
              </a:extLst>
            </p:cNvPr>
            <p:cNvSpPr txBox="1"/>
            <p:nvPr/>
          </p:nvSpPr>
          <p:spPr>
            <a:xfrm>
              <a:off x="3791808" y="4019186"/>
              <a:ext cx="178256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중 </a:t>
              </a:r>
              <a:r>
                <a:rPr lang="en-US" altLang="ko-KR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1/2</a:t>
              </a:r>
              <a:endPara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282" name="그래픽 281" descr="물 단색으로 채워진">
              <a:extLst>
                <a:ext uri="{FF2B5EF4-FFF2-40B4-BE49-F238E27FC236}">
                  <a16:creationId xmlns:a16="http://schemas.microsoft.com/office/drawing/2014/main" id="{D53CE42F-6838-6C5B-7DC6-C16374EAE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7886" y="3608639"/>
              <a:ext cx="409258" cy="409258"/>
            </a:xfrm>
            <a:prstGeom prst="rect">
              <a:avLst/>
            </a:prstGeom>
          </p:spPr>
        </p:pic>
        <p:pic>
          <p:nvPicPr>
            <p:cNvPr id="283" name="그래픽 282" descr="물 단색으로 채워진">
              <a:extLst>
                <a:ext uri="{FF2B5EF4-FFF2-40B4-BE49-F238E27FC236}">
                  <a16:creationId xmlns:a16="http://schemas.microsoft.com/office/drawing/2014/main" id="{3193CADB-812D-0AFE-3237-09AE0A92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58766" y="3608639"/>
              <a:ext cx="409258" cy="409258"/>
            </a:xfrm>
            <a:prstGeom prst="rect">
              <a:avLst/>
            </a:prstGeom>
          </p:spPr>
        </p:pic>
        <p:pic>
          <p:nvPicPr>
            <p:cNvPr id="284" name="그래픽 283" descr="물 단색으로 채워진">
              <a:extLst>
                <a:ext uri="{FF2B5EF4-FFF2-40B4-BE49-F238E27FC236}">
                  <a16:creationId xmlns:a16="http://schemas.microsoft.com/office/drawing/2014/main" id="{27CDBCE3-C149-1A7C-9D8B-79802D0BB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646" y="3608639"/>
              <a:ext cx="409258" cy="409258"/>
            </a:xfrm>
            <a:prstGeom prst="rect">
              <a:avLst/>
            </a:prstGeom>
          </p:spPr>
        </p:pic>
        <p:pic>
          <p:nvPicPr>
            <p:cNvPr id="285" name="그래픽 284" descr="물 단색으로 채워진">
              <a:extLst>
                <a:ext uri="{FF2B5EF4-FFF2-40B4-BE49-F238E27FC236}">
                  <a16:creationId xmlns:a16="http://schemas.microsoft.com/office/drawing/2014/main" id="{44C7ED9F-2E94-2ECF-9B79-5F32A0FDF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20527" y="3608639"/>
              <a:ext cx="409258" cy="409258"/>
            </a:xfrm>
            <a:prstGeom prst="rect">
              <a:avLst/>
            </a:prstGeom>
          </p:spPr>
        </p:pic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4FB5924F-466A-B7BA-A47C-E36C28207236}"/>
              </a:ext>
            </a:extLst>
          </p:cNvPr>
          <p:cNvGrpSpPr/>
          <p:nvPr/>
        </p:nvGrpSpPr>
        <p:grpSpPr>
          <a:xfrm>
            <a:off x="9336505" y="4359818"/>
            <a:ext cx="2075759" cy="819327"/>
            <a:chOff x="3633986" y="4727145"/>
            <a:chExt cx="2075759" cy="819327"/>
          </a:xfrm>
        </p:grpSpPr>
        <p:sp>
          <p:nvSpPr>
            <p:cNvPr id="287" name="사각형: 둥근 모서리 286">
              <a:extLst>
                <a:ext uri="{FF2B5EF4-FFF2-40B4-BE49-F238E27FC236}">
                  <a16:creationId xmlns:a16="http://schemas.microsoft.com/office/drawing/2014/main" id="{7F0D34E9-4200-4433-450F-E0E708EBD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3986" y="4727145"/>
              <a:ext cx="2075759" cy="819327"/>
            </a:xfrm>
            <a:prstGeom prst="roundRect">
              <a:avLst>
                <a:gd name="adj" fmla="val 657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5EBEA91-9437-CF43-0E90-5BC71AA20A15}"/>
                </a:ext>
              </a:extLst>
            </p:cNvPr>
            <p:cNvSpPr txBox="1"/>
            <p:nvPr/>
          </p:nvSpPr>
          <p:spPr>
            <a:xfrm>
              <a:off x="3791808" y="5243084"/>
              <a:ext cx="178256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약 </a:t>
              </a:r>
              <a:r>
                <a:rPr lang="en-US" altLang="ko-KR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1/4</a:t>
              </a:r>
              <a:endPara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289" name="그래픽 288" descr="물 단색으로 채워진">
              <a:extLst>
                <a:ext uri="{FF2B5EF4-FFF2-40B4-BE49-F238E27FC236}">
                  <a16:creationId xmlns:a16="http://schemas.microsoft.com/office/drawing/2014/main" id="{1C5FD67B-298F-D179-7C7F-BFABBD3DA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7886" y="4830497"/>
              <a:ext cx="409258" cy="409258"/>
            </a:xfrm>
            <a:prstGeom prst="rect">
              <a:avLst/>
            </a:prstGeom>
          </p:spPr>
        </p:pic>
        <p:pic>
          <p:nvPicPr>
            <p:cNvPr id="290" name="그래픽 289" descr="물 단색으로 채워진">
              <a:extLst>
                <a:ext uri="{FF2B5EF4-FFF2-40B4-BE49-F238E27FC236}">
                  <a16:creationId xmlns:a16="http://schemas.microsoft.com/office/drawing/2014/main" id="{B76B21EE-07D0-C684-E243-311CB900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58766" y="4830497"/>
              <a:ext cx="409258" cy="409258"/>
            </a:xfrm>
            <a:prstGeom prst="rect">
              <a:avLst/>
            </a:prstGeom>
          </p:spPr>
        </p:pic>
        <p:pic>
          <p:nvPicPr>
            <p:cNvPr id="291" name="그래픽 290" descr="물 단색으로 채워진">
              <a:extLst>
                <a:ext uri="{FF2B5EF4-FFF2-40B4-BE49-F238E27FC236}">
                  <a16:creationId xmlns:a16="http://schemas.microsoft.com/office/drawing/2014/main" id="{7A7B2724-D4F8-7E41-9801-66CBBFC2B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646" y="4830497"/>
              <a:ext cx="409258" cy="409258"/>
            </a:xfrm>
            <a:prstGeom prst="rect">
              <a:avLst/>
            </a:prstGeom>
          </p:spPr>
        </p:pic>
        <p:pic>
          <p:nvPicPr>
            <p:cNvPr id="292" name="그래픽 291" descr="물 단색으로 채워진">
              <a:extLst>
                <a:ext uri="{FF2B5EF4-FFF2-40B4-BE49-F238E27FC236}">
                  <a16:creationId xmlns:a16="http://schemas.microsoft.com/office/drawing/2014/main" id="{31F2766C-9899-B1F6-AA93-324304ED5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20527" y="4830497"/>
              <a:ext cx="409258" cy="409258"/>
            </a:xfrm>
            <a:prstGeom prst="rect">
              <a:avLst/>
            </a:prstGeom>
          </p:spPr>
        </p:pic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226688E-E324-8757-FBE7-CB4E39BE355A}"/>
              </a:ext>
            </a:extLst>
          </p:cNvPr>
          <p:cNvSpPr/>
          <p:nvPr/>
        </p:nvSpPr>
        <p:spPr>
          <a:xfrm>
            <a:off x="10273146" y="5737788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확인</a:t>
            </a:r>
          </a:p>
        </p:txBody>
      </p: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8F5AB623-6FCD-6619-72E4-29BD763A4D7B}"/>
              </a:ext>
            </a:extLst>
          </p:cNvPr>
          <p:cNvCxnSpPr>
            <a:cxnSpLocks/>
          </p:cNvCxnSpPr>
          <p:nvPr/>
        </p:nvCxnSpPr>
        <p:spPr>
          <a:xfrm>
            <a:off x="9176272" y="5669191"/>
            <a:ext cx="2388542" cy="0"/>
          </a:xfrm>
          <a:prstGeom prst="line">
            <a:avLst/>
          </a:prstGeom>
          <a:ln w="1143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화살표: 갈매기형 수장 294">
            <a:extLst>
              <a:ext uri="{FF2B5EF4-FFF2-40B4-BE49-F238E27FC236}">
                <a16:creationId xmlns:a16="http://schemas.microsoft.com/office/drawing/2014/main" id="{42D5EB37-50C8-4D70-ACFE-7D7D04030D53}"/>
              </a:ext>
            </a:extLst>
          </p:cNvPr>
          <p:cNvSpPr/>
          <p:nvPr/>
        </p:nvSpPr>
        <p:spPr>
          <a:xfrm flipH="1">
            <a:off x="9311319" y="1263549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967C73A9-F694-ACEA-F3DF-75FC5BFEABDE}"/>
              </a:ext>
            </a:extLst>
          </p:cNvPr>
          <p:cNvSpPr/>
          <p:nvPr/>
        </p:nvSpPr>
        <p:spPr>
          <a:xfrm>
            <a:off x="9320186" y="1174296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A2CC198E-1BAF-4F78-BE28-B972F0A12BAA}"/>
              </a:ext>
            </a:extLst>
          </p:cNvPr>
          <p:cNvSpPr/>
          <p:nvPr/>
        </p:nvSpPr>
        <p:spPr>
          <a:xfrm>
            <a:off x="6342013" y="5347508"/>
            <a:ext cx="2436250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1/2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3B6886D1-BFED-5F2B-B9DF-98DCCCF5A814}"/>
              </a:ext>
            </a:extLst>
          </p:cNvPr>
          <p:cNvCxnSpPr>
            <a:cxnSpLocks/>
            <a:stCxn id="270" idx="2"/>
          </p:cNvCxnSpPr>
          <p:nvPr/>
        </p:nvCxnSpPr>
        <p:spPr>
          <a:xfrm flipH="1" flipV="1">
            <a:off x="10385144" y="5670453"/>
            <a:ext cx="7375" cy="458977"/>
          </a:xfrm>
          <a:prstGeom prst="line">
            <a:avLst/>
          </a:prstGeom>
          <a:ln w="1143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A5640CF9-B98C-E07B-3A82-6B12AA0ABC3D}"/>
              </a:ext>
            </a:extLst>
          </p:cNvPr>
          <p:cNvSpPr/>
          <p:nvPr/>
        </p:nvSpPr>
        <p:spPr>
          <a:xfrm>
            <a:off x="9184448" y="5340875"/>
            <a:ext cx="2436250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2/2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7C8641C2-0ACE-7473-812F-664C30B4911A}"/>
              </a:ext>
            </a:extLst>
          </p:cNvPr>
          <p:cNvSpPr/>
          <p:nvPr/>
        </p:nvSpPr>
        <p:spPr>
          <a:xfrm>
            <a:off x="9029584" y="5733122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이전</a:t>
            </a:r>
          </a:p>
        </p:txBody>
      </p:sp>
      <p:sp>
        <p:nvSpPr>
          <p:cNvPr id="301" name="화살표: 갈매기형 수장 300">
            <a:extLst>
              <a:ext uri="{FF2B5EF4-FFF2-40B4-BE49-F238E27FC236}">
                <a16:creationId xmlns:a16="http://schemas.microsoft.com/office/drawing/2014/main" id="{F544B7E3-5924-BA1E-560D-D5517287FE1F}"/>
              </a:ext>
            </a:extLst>
          </p:cNvPr>
          <p:cNvSpPr/>
          <p:nvPr/>
        </p:nvSpPr>
        <p:spPr>
          <a:xfrm flipH="1">
            <a:off x="6513247" y="1903368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2" name="화살표: 갈매기형 수장 301">
            <a:extLst>
              <a:ext uri="{FF2B5EF4-FFF2-40B4-BE49-F238E27FC236}">
                <a16:creationId xmlns:a16="http://schemas.microsoft.com/office/drawing/2014/main" id="{3639CF0D-CBE0-ED5C-FF4A-5E792E1A78C5}"/>
              </a:ext>
            </a:extLst>
          </p:cNvPr>
          <p:cNvSpPr/>
          <p:nvPr/>
        </p:nvSpPr>
        <p:spPr>
          <a:xfrm flipH="1">
            <a:off x="9306892" y="190738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3BB64C6B-9CB3-06E8-0257-C0E54ABDBE49}"/>
              </a:ext>
            </a:extLst>
          </p:cNvPr>
          <p:cNvSpPr/>
          <p:nvPr/>
        </p:nvSpPr>
        <p:spPr>
          <a:xfrm>
            <a:off x="3551960" y="2013892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7DCFA745-39EB-4EE4-4EE6-67AC897057AD}"/>
              </a:ext>
            </a:extLst>
          </p:cNvPr>
          <p:cNvSpPr/>
          <p:nvPr/>
        </p:nvSpPr>
        <p:spPr>
          <a:xfrm>
            <a:off x="4362188" y="2013892"/>
            <a:ext cx="657828" cy="37262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5FD000ED-3BA2-B955-F732-918B037CF9B9}"/>
              </a:ext>
            </a:extLst>
          </p:cNvPr>
          <p:cNvSpPr/>
          <p:nvPr/>
        </p:nvSpPr>
        <p:spPr>
          <a:xfrm>
            <a:off x="5172416" y="2013892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8B113BDE-6354-37F5-4A67-B87E01E4B525}"/>
              </a:ext>
            </a:extLst>
          </p:cNvPr>
          <p:cNvSpPr/>
          <p:nvPr/>
        </p:nvSpPr>
        <p:spPr>
          <a:xfrm>
            <a:off x="3551960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E71E3AA0-6B28-96AC-52A7-38CB819225CD}"/>
              </a:ext>
            </a:extLst>
          </p:cNvPr>
          <p:cNvSpPr/>
          <p:nvPr/>
        </p:nvSpPr>
        <p:spPr>
          <a:xfrm>
            <a:off x="4362188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F6CB9C57-8373-D8EC-4451-498B917AD4AC}"/>
              </a:ext>
            </a:extLst>
          </p:cNvPr>
          <p:cNvSpPr/>
          <p:nvPr/>
        </p:nvSpPr>
        <p:spPr>
          <a:xfrm>
            <a:off x="3426511" y="2049925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</a:t>
            </a: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40A82FF2-2B29-B85B-AEC5-A250DD62F221}"/>
              </a:ext>
            </a:extLst>
          </p:cNvPr>
          <p:cNvSpPr/>
          <p:nvPr/>
        </p:nvSpPr>
        <p:spPr>
          <a:xfrm>
            <a:off x="5094797" y="2067177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B0AB4F65-7451-D89E-EA74-8CA6DB6C76F1}"/>
              </a:ext>
            </a:extLst>
          </p:cNvPr>
          <p:cNvSpPr/>
          <p:nvPr/>
        </p:nvSpPr>
        <p:spPr>
          <a:xfrm>
            <a:off x="4236739" y="2061402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손 씻기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41D82BAB-6D8E-973B-6664-17CF36AED87B}"/>
              </a:ext>
            </a:extLst>
          </p:cNvPr>
          <p:cNvSpPr/>
          <p:nvPr/>
        </p:nvSpPr>
        <p:spPr>
          <a:xfrm>
            <a:off x="3426511" y="2547636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</a:t>
            </a: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5D2EF7E9-F614-126E-89EC-AD7D3465F8E8}"/>
              </a:ext>
            </a:extLst>
          </p:cNvPr>
          <p:cNvSpPr/>
          <p:nvPr/>
        </p:nvSpPr>
        <p:spPr>
          <a:xfrm>
            <a:off x="4236739" y="2559113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설거지</a:t>
            </a:r>
          </a:p>
        </p:txBody>
      </p:sp>
      <p:cxnSp>
        <p:nvCxnSpPr>
          <p:cNvPr id="316" name="직선 연결선[R] 14">
            <a:extLst>
              <a:ext uri="{FF2B5EF4-FFF2-40B4-BE49-F238E27FC236}">
                <a16:creationId xmlns:a16="http://schemas.microsoft.com/office/drawing/2014/main" id="{A9DBEDF2-5A34-662A-5628-A8C20BB2C5C0}"/>
              </a:ext>
            </a:extLst>
          </p:cNvPr>
          <p:cNvCxnSpPr/>
          <p:nvPr/>
        </p:nvCxnSpPr>
        <p:spPr>
          <a:xfrm>
            <a:off x="3552585" y="5083696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94085C51-0225-3CE2-945B-6AE005F463BE}"/>
              </a:ext>
            </a:extLst>
          </p:cNvPr>
          <p:cNvSpPr/>
          <p:nvPr/>
        </p:nvSpPr>
        <p:spPr>
          <a:xfrm>
            <a:off x="3567905" y="5149469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 사용한 물의 양</a:t>
            </a: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D1F4E51B-0279-BA52-50C3-6578798DDFF9}"/>
              </a:ext>
            </a:extLst>
          </p:cNvPr>
          <p:cNvSpPr/>
          <p:nvPr/>
        </p:nvSpPr>
        <p:spPr>
          <a:xfrm>
            <a:off x="3567905" y="5410245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800 ml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50FA1AE3-BBB0-D7FF-E9F0-7778ACBF667C}"/>
              </a:ext>
            </a:extLst>
          </p:cNvPr>
          <p:cNvSpPr/>
          <p:nvPr/>
        </p:nvSpPr>
        <p:spPr>
          <a:xfrm>
            <a:off x="4236738" y="4681697"/>
            <a:ext cx="896243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ml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BE20C168-041D-DEFC-B1E1-FD1B91ADB75B}"/>
              </a:ext>
            </a:extLst>
          </p:cNvPr>
          <p:cNvSpPr/>
          <p:nvPr/>
        </p:nvSpPr>
        <p:spPr>
          <a:xfrm>
            <a:off x="5260717" y="4728803"/>
            <a:ext cx="551828" cy="281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추가</a:t>
            </a: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218E84B6-706D-2453-7251-EE4285E02DDD}"/>
              </a:ext>
            </a:extLst>
          </p:cNvPr>
          <p:cNvSpPr/>
          <p:nvPr/>
        </p:nvSpPr>
        <p:spPr>
          <a:xfrm>
            <a:off x="3567905" y="6130988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-1200 ml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47A18EB3-A278-1E8B-5C04-630703C2B113}"/>
              </a:ext>
            </a:extLst>
          </p:cNvPr>
          <p:cNvSpPr/>
          <p:nvPr/>
        </p:nvSpPr>
        <p:spPr>
          <a:xfrm>
            <a:off x="3567905" y="5824491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전일대비 물 사용량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323" name="직선 연결선[R] 14">
            <a:extLst>
              <a:ext uri="{FF2B5EF4-FFF2-40B4-BE49-F238E27FC236}">
                <a16:creationId xmlns:a16="http://schemas.microsoft.com/office/drawing/2014/main" id="{50E09EE7-52BB-E919-CB26-5A808C0F2BBB}"/>
              </a:ext>
            </a:extLst>
          </p:cNvPr>
          <p:cNvCxnSpPr/>
          <p:nvPr/>
        </p:nvCxnSpPr>
        <p:spPr>
          <a:xfrm>
            <a:off x="3552585" y="5778704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6EA4A99E-9A10-98D7-387A-05D9B4BD3AAF}"/>
              </a:ext>
            </a:extLst>
          </p:cNvPr>
          <p:cNvCxnSpPr>
            <a:cxnSpLocks/>
          </p:cNvCxnSpPr>
          <p:nvPr/>
        </p:nvCxnSpPr>
        <p:spPr>
          <a:xfrm flipV="1">
            <a:off x="3484093" y="2983007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4F508B9A-4921-29B6-8A55-37CC70DCD652}"/>
              </a:ext>
            </a:extLst>
          </p:cNvPr>
          <p:cNvCxnSpPr>
            <a:cxnSpLocks/>
          </p:cNvCxnSpPr>
          <p:nvPr/>
        </p:nvCxnSpPr>
        <p:spPr>
          <a:xfrm flipV="1">
            <a:off x="3493845" y="4595453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25EC2BCE-DDD4-9C5C-D9C7-C6742E37C3E8}"/>
              </a:ext>
            </a:extLst>
          </p:cNvPr>
          <p:cNvSpPr/>
          <p:nvPr/>
        </p:nvSpPr>
        <p:spPr>
          <a:xfrm>
            <a:off x="3578065" y="3169958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사각형: 둥근 모서리 326">
            <a:extLst>
              <a:ext uri="{FF2B5EF4-FFF2-40B4-BE49-F238E27FC236}">
                <a16:creationId xmlns:a16="http://schemas.microsoft.com/office/drawing/2014/main" id="{A59EF758-A43F-778F-AAA2-2B1EB8D7AE13}"/>
              </a:ext>
            </a:extLst>
          </p:cNvPr>
          <p:cNvSpPr/>
          <p:nvPr/>
        </p:nvSpPr>
        <p:spPr>
          <a:xfrm>
            <a:off x="3578065" y="3881234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2F2F3503-4E2A-665C-ED32-78C89D9A24C0}"/>
              </a:ext>
            </a:extLst>
          </p:cNvPr>
          <p:cNvSpPr/>
          <p:nvPr/>
        </p:nvSpPr>
        <p:spPr>
          <a:xfrm>
            <a:off x="3913084" y="3275193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81BC13A1-7D54-52CB-0C13-9ECC724D535D}"/>
              </a:ext>
            </a:extLst>
          </p:cNvPr>
          <p:cNvSpPr/>
          <p:nvPr/>
        </p:nvSpPr>
        <p:spPr>
          <a:xfrm>
            <a:off x="3923243" y="3985099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 타이머 게임</a:t>
            </a:r>
          </a:p>
        </p:txBody>
      </p:sp>
      <p:pic>
        <p:nvPicPr>
          <p:cNvPr id="331" name="그래픽 330" descr="터치 스크린 단색으로 채워진">
            <a:extLst>
              <a:ext uri="{FF2B5EF4-FFF2-40B4-BE49-F238E27FC236}">
                <a16:creationId xmlns:a16="http://schemas.microsoft.com/office/drawing/2014/main" id="{6D67BBF8-DD62-BC63-60C3-0DC9B509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5310853" y="3728109"/>
            <a:ext cx="673720" cy="673720"/>
          </a:xfrm>
          <a:prstGeom prst="rect">
            <a:avLst/>
          </a:prstGeom>
        </p:spPr>
      </p:pic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E9EAD1BF-DDF7-3C49-3D6D-A711DEA48AB3}"/>
              </a:ext>
            </a:extLst>
          </p:cNvPr>
          <p:cNvSpPr/>
          <p:nvPr/>
        </p:nvSpPr>
        <p:spPr>
          <a:xfrm>
            <a:off x="3408318" y="161026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오늘의 물 사용</a:t>
            </a: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AE113734-4AFC-0983-8589-B2FBD69CB9A1}"/>
              </a:ext>
            </a:extLst>
          </p:cNvPr>
          <p:cNvSpPr/>
          <p:nvPr/>
        </p:nvSpPr>
        <p:spPr>
          <a:xfrm>
            <a:off x="3574029" y="118236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6A7C9782-82B0-0978-FDB1-997FB048A32A}"/>
              </a:ext>
            </a:extLst>
          </p:cNvPr>
          <p:cNvCxnSpPr>
            <a:cxnSpLocks/>
          </p:cNvCxnSpPr>
          <p:nvPr/>
        </p:nvCxnSpPr>
        <p:spPr>
          <a:xfrm>
            <a:off x="3390841" y="156212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5" name="그래픽 334" descr="가로 막대형 차트 단색으로 채워진">
            <a:extLst>
              <a:ext uri="{FF2B5EF4-FFF2-40B4-BE49-F238E27FC236}">
                <a16:creationId xmlns:a16="http://schemas.microsoft.com/office/drawing/2014/main" id="{17052489-D430-F0F2-DE2B-68F4F529D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4829" y="1220737"/>
            <a:ext cx="272052" cy="272052"/>
          </a:xfrm>
          <a:prstGeom prst="rect">
            <a:avLst/>
          </a:prstGeom>
        </p:spPr>
      </p:pic>
      <p:sp>
        <p:nvSpPr>
          <p:cNvPr id="336" name="화살표: 갈매기형 수장 335">
            <a:extLst>
              <a:ext uri="{FF2B5EF4-FFF2-40B4-BE49-F238E27FC236}">
                <a16:creationId xmlns:a16="http://schemas.microsoft.com/office/drawing/2014/main" id="{46A8809E-3D33-818F-0C42-F90AFA62149A}"/>
              </a:ext>
            </a:extLst>
          </p:cNvPr>
          <p:cNvSpPr/>
          <p:nvPr/>
        </p:nvSpPr>
        <p:spPr>
          <a:xfrm flipH="1">
            <a:off x="3599130" y="127162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4ABDD916-B0BB-5B24-DC47-1FE3CE78E785}"/>
              </a:ext>
            </a:extLst>
          </p:cNvPr>
          <p:cNvSpPr/>
          <p:nvPr/>
        </p:nvSpPr>
        <p:spPr>
          <a:xfrm>
            <a:off x="611220" y="844593"/>
            <a:ext cx="234169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 기록 방법 </a:t>
            </a:r>
            <a:r>
              <a:rPr lang="en-US" altLang="ko-KR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1) </a:t>
            </a: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사용자 직접 작성</a:t>
            </a: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2F1479D2-664A-3D14-580A-7288C64B1039}"/>
              </a:ext>
            </a:extLst>
          </p:cNvPr>
          <p:cNvSpPr/>
          <p:nvPr/>
        </p:nvSpPr>
        <p:spPr>
          <a:xfrm>
            <a:off x="3413992" y="856917"/>
            <a:ext cx="2341698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 기록 방법 </a:t>
            </a:r>
            <a:r>
              <a:rPr lang="en-US" altLang="ko-KR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2) </a:t>
            </a: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측정</a:t>
            </a:r>
          </a:p>
        </p:txBody>
      </p:sp>
      <p:cxnSp>
        <p:nvCxnSpPr>
          <p:cNvPr id="339" name="직선 화살표 연결선 338">
            <a:extLst>
              <a:ext uri="{FF2B5EF4-FFF2-40B4-BE49-F238E27FC236}">
                <a16:creationId xmlns:a16="http://schemas.microsoft.com/office/drawing/2014/main" id="{CC4FBA8B-A064-A2C0-2F2C-95E5FBDBD228}"/>
              </a:ext>
            </a:extLst>
          </p:cNvPr>
          <p:cNvCxnSpPr>
            <a:cxnSpLocks/>
          </p:cNvCxnSpPr>
          <p:nvPr/>
        </p:nvCxnSpPr>
        <p:spPr>
          <a:xfrm>
            <a:off x="2280392" y="5536643"/>
            <a:ext cx="1929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5AAD8752-BBA5-9E68-FEF1-E763B7323DFD}"/>
              </a:ext>
            </a:extLst>
          </p:cNvPr>
          <p:cNvSpPr/>
          <p:nvPr/>
        </p:nvSpPr>
        <p:spPr>
          <a:xfrm>
            <a:off x="2358012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E85191B2-27E8-3077-2AB4-E84429663C94}"/>
              </a:ext>
            </a:extLst>
          </p:cNvPr>
          <p:cNvSpPr/>
          <p:nvPr/>
        </p:nvSpPr>
        <p:spPr>
          <a:xfrm>
            <a:off x="2280393" y="2564888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변기</a:t>
            </a: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346BF032-5352-6CD6-E51B-E3FBBD45DA2D}"/>
              </a:ext>
            </a:extLst>
          </p:cNvPr>
          <p:cNvSpPr/>
          <p:nvPr/>
        </p:nvSpPr>
        <p:spPr>
          <a:xfrm>
            <a:off x="5172416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754C81C4-734C-8D47-5749-A3BECDBFDDFC}"/>
              </a:ext>
            </a:extLst>
          </p:cNvPr>
          <p:cNvSpPr/>
          <p:nvPr/>
        </p:nvSpPr>
        <p:spPr>
          <a:xfrm>
            <a:off x="5094797" y="2564888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변기</a:t>
            </a:r>
          </a:p>
        </p:txBody>
      </p:sp>
      <p:pic>
        <p:nvPicPr>
          <p:cNvPr id="143" name="그래픽 142" descr="터치 스크린 단색으로 채워진">
            <a:extLst>
              <a:ext uri="{FF2B5EF4-FFF2-40B4-BE49-F238E27FC236}">
                <a16:creationId xmlns:a16="http://schemas.microsoft.com/office/drawing/2014/main" id="{5F2CD10E-0F6D-4681-B1E7-5FB1235045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99507">
            <a:off x="1904723" y="2135070"/>
            <a:ext cx="673720" cy="673720"/>
          </a:xfrm>
          <a:prstGeom prst="rect">
            <a:avLst/>
          </a:prstGeom>
        </p:spPr>
      </p:pic>
      <p:pic>
        <p:nvPicPr>
          <p:cNvPr id="330" name="그래픽 329" descr="터치 스크린 단색으로 채워진">
            <a:extLst>
              <a:ext uri="{FF2B5EF4-FFF2-40B4-BE49-F238E27FC236}">
                <a16:creationId xmlns:a16="http://schemas.microsoft.com/office/drawing/2014/main" id="{112384BC-BF6D-DDB6-ABA8-BC82619990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99507">
            <a:off x="4719127" y="2135070"/>
            <a:ext cx="673720" cy="673720"/>
          </a:xfrm>
          <a:prstGeom prst="rect">
            <a:avLst/>
          </a:prstGeom>
        </p:spPr>
      </p:pic>
      <p:pic>
        <p:nvPicPr>
          <p:cNvPr id="344" name="그래픽 343" descr="터치 스크린 단색으로 채워진">
            <a:extLst>
              <a:ext uri="{FF2B5EF4-FFF2-40B4-BE49-F238E27FC236}">
                <a16:creationId xmlns:a16="http://schemas.microsoft.com/office/drawing/2014/main" id="{5AA1B7B6-A178-E694-9728-0854A522DF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99507">
            <a:off x="8020437" y="2602928"/>
            <a:ext cx="673720" cy="673720"/>
          </a:xfrm>
          <a:prstGeom prst="rect">
            <a:avLst/>
          </a:prstGeom>
        </p:spPr>
      </p:pic>
      <p:pic>
        <p:nvPicPr>
          <p:cNvPr id="346" name="그래픽 345" descr="터치 스크린 단색으로 채워진">
            <a:extLst>
              <a:ext uri="{FF2B5EF4-FFF2-40B4-BE49-F238E27FC236}">
                <a16:creationId xmlns:a16="http://schemas.microsoft.com/office/drawing/2014/main" id="{C720E2A3-074F-DCBD-5DD6-30E25D696D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99507">
            <a:off x="11054839" y="2652249"/>
            <a:ext cx="673720" cy="673720"/>
          </a:xfrm>
          <a:prstGeom prst="rect">
            <a:avLst/>
          </a:prstGeom>
        </p:spPr>
      </p:pic>
      <p:pic>
        <p:nvPicPr>
          <p:cNvPr id="349" name="그래픽 348" descr="터치 스크린 단색으로 채워진">
            <a:extLst>
              <a:ext uri="{FF2B5EF4-FFF2-40B4-BE49-F238E27FC236}">
                <a16:creationId xmlns:a16="http://schemas.microsoft.com/office/drawing/2014/main" id="{FB4BFDC0-FE5F-A982-E1E1-D49BBFF6F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8316663" y="5779860"/>
            <a:ext cx="673720" cy="673720"/>
          </a:xfrm>
          <a:prstGeom prst="rect">
            <a:avLst/>
          </a:prstGeom>
        </p:spPr>
      </p:pic>
      <p:pic>
        <p:nvPicPr>
          <p:cNvPr id="350" name="그래픽 349" descr="터치 스크린 단색으로 채워진">
            <a:extLst>
              <a:ext uri="{FF2B5EF4-FFF2-40B4-BE49-F238E27FC236}">
                <a16:creationId xmlns:a16="http://schemas.microsoft.com/office/drawing/2014/main" id="{9D43A434-9A67-7FA0-B0C9-082ACF2D4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11150597" y="5779861"/>
            <a:ext cx="673720" cy="6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6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51E96D-E3A2-4B0C-A550-7362C65D065E}"/>
              </a:ext>
            </a:extLst>
          </p:cNvPr>
          <p:cNvSpPr/>
          <p:nvPr/>
        </p:nvSpPr>
        <p:spPr>
          <a:xfrm>
            <a:off x="304800" y="201336"/>
            <a:ext cx="6709317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오늘의 물 사용량 기록 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(2)</a:t>
            </a:r>
            <a:endParaRPr lang="ko-KR" altLang="en-US" sz="2800" b="1" dirty="0"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98DD39E-73EA-4A2F-A468-4829C5B0D12C}"/>
              </a:ext>
            </a:extLst>
          </p:cNvPr>
          <p:cNvSpPr>
            <a:spLocks noChangeAspect="1"/>
          </p:cNvSpPr>
          <p:nvPr/>
        </p:nvSpPr>
        <p:spPr>
          <a:xfrm>
            <a:off x="3413992" y="1101839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A37F3D-2B7B-459F-BF2F-F98A7BE25C7F}"/>
              </a:ext>
            </a:extLst>
          </p:cNvPr>
          <p:cNvSpPr>
            <a:spLocks noChangeAspect="1"/>
          </p:cNvSpPr>
          <p:nvPr/>
        </p:nvSpPr>
        <p:spPr>
          <a:xfrm>
            <a:off x="9077598" y="1101839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F667AD2-1D51-4FB4-4D4C-6C9A58FF7C73}"/>
              </a:ext>
            </a:extLst>
          </p:cNvPr>
          <p:cNvSpPr>
            <a:spLocks noChangeAspect="1"/>
          </p:cNvSpPr>
          <p:nvPr/>
        </p:nvSpPr>
        <p:spPr>
          <a:xfrm>
            <a:off x="589828" y="1101839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1A80B470-8AED-D411-75A6-A910E332B6D9}"/>
              </a:ext>
            </a:extLst>
          </p:cNvPr>
          <p:cNvSpPr/>
          <p:nvPr/>
        </p:nvSpPr>
        <p:spPr>
          <a:xfrm>
            <a:off x="779418" y="5537499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86BF5C7-5D32-D1A5-79CC-837ADB87028A}"/>
              </a:ext>
            </a:extLst>
          </p:cNvPr>
          <p:cNvSpPr/>
          <p:nvPr/>
        </p:nvSpPr>
        <p:spPr>
          <a:xfrm>
            <a:off x="1114437" y="5642734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측정 시작</a:t>
            </a: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F115E629-A5DB-53B2-CA8B-15D54B8A7F31}"/>
              </a:ext>
            </a:extLst>
          </p:cNvPr>
          <p:cNvSpPr/>
          <p:nvPr/>
        </p:nvSpPr>
        <p:spPr>
          <a:xfrm>
            <a:off x="792515" y="2173593"/>
            <a:ext cx="2187734" cy="1111784"/>
          </a:xfrm>
          <a:prstGeom prst="roundRect">
            <a:avLst/>
          </a:prstGeom>
          <a:solidFill>
            <a:schemeClr val="dk1">
              <a:alpha val="7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00:00:00</a:t>
            </a:r>
            <a:endParaRPr lang="ko-KR" altLang="en-US" sz="3200" dirty="0"/>
          </a:p>
        </p:txBody>
      </p:sp>
      <p:sp>
        <p:nvSpPr>
          <p:cNvPr id="166" name="화살표: 갈매기형 수장 165">
            <a:extLst>
              <a:ext uri="{FF2B5EF4-FFF2-40B4-BE49-F238E27FC236}">
                <a16:creationId xmlns:a16="http://schemas.microsoft.com/office/drawing/2014/main" id="{4A30FB38-44CB-F894-2B00-CA1FC7908155}"/>
              </a:ext>
            </a:extLst>
          </p:cNvPr>
          <p:cNvSpPr/>
          <p:nvPr/>
        </p:nvSpPr>
        <p:spPr>
          <a:xfrm flipH="1">
            <a:off x="778921" y="1275379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9FB8576-8358-CB9B-97CE-2C3438476F3D}"/>
              </a:ext>
            </a:extLst>
          </p:cNvPr>
          <p:cNvSpPr/>
          <p:nvPr/>
        </p:nvSpPr>
        <p:spPr>
          <a:xfrm>
            <a:off x="797424" y="118236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pic>
        <p:nvPicPr>
          <p:cNvPr id="216" name="그래픽 215" descr="터치 스크린 단색으로 채워진">
            <a:extLst>
              <a:ext uri="{FF2B5EF4-FFF2-40B4-BE49-F238E27FC236}">
                <a16:creationId xmlns:a16="http://schemas.microsoft.com/office/drawing/2014/main" id="{1FF656B6-A68D-87E4-F220-27880ED04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2303183" y="5662528"/>
            <a:ext cx="673720" cy="673720"/>
          </a:xfrm>
          <a:prstGeom prst="rect">
            <a:avLst/>
          </a:prstGeom>
        </p:spPr>
      </p:pic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8D9788D9-A80E-30D7-6618-582F5F765C21}"/>
              </a:ext>
            </a:extLst>
          </p:cNvPr>
          <p:cNvSpPr>
            <a:spLocks noChangeAspect="1"/>
          </p:cNvSpPr>
          <p:nvPr/>
        </p:nvSpPr>
        <p:spPr>
          <a:xfrm>
            <a:off x="6251777" y="1101839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B77220EC-2DB5-BE6B-8E9D-DD3CBE8C1373}"/>
              </a:ext>
            </a:extLst>
          </p:cNvPr>
          <p:cNvSpPr/>
          <p:nvPr/>
        </p:nvSpPr>
        <p:spPr>
          <a:xfrm>
            <a:off x="3593446" y="5546472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3D49A75C-5E7D-EA58-E9D1-F05EBD0906F1}"/>
              </a:ext>
            </a:extLst>
          </p:cNvPr>
          <p:cNvSpPr/>
          <p:nvPr/>
        </p:nvSpPr>
        <p:spPr>
          <a:xfrm>
            <a:off x="3928465" y="5651707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완료</a:t>
            </a:r>
          </a:p>
        </p:txBody>
      </p:sp>
      <p:sp>
        <p:nvSpPr>
          <p:cNvPr id="248" name="사각형: 둥근 모서리 247">
            <a:extLst>
              <a:ext uri="{FF2B5EF4-FFF2-40B4-BE49-F238E27FC236}">
                <a16:creationId xmlns:a16="http://schemas.microsoft.com/office/drawing/2014/main" id="{53948A5F-7240-8467-4741-7C005837BB7C}"/>
              </a:ext>
            </a:extLst>
          </p:cNvPr>
          <p:cNvSpPr/>
          <p:nvPr/>
        </p:nvSpPr>
        <p:spPr>
          <a:xfrm>
            <a:off x="3640651" y="2182566"/>
            <a:ext cx="2187734" cy="1111784"/>
          </a:xfrm>
          <a:prstGeom prst="roundRect">
            <a:avLst/>
          </a:prstGeom>
          <a:solidFill>
            <a:schemeClr val="dk1">
              <a:alpha val="7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00:00:01</a:t>
            </a:r>
            <a:endParaRPr lang="ko-KR" altLang="en-US" sz="3200" dirty="0"/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2FA170E9-C7B0-89BD-68C7-73A3BFBF3AED}"/>
              </a:ext>
            </a:extLst>
          </p:cNvPr>
          <p:cNvSpPr/>
          <p:nvPr/>
        </p:nvSpPr>
        <p:spPr>
          <a:xfrm>
            <a:off x="3579874" y="4912285"/>
            <a:ext cx="2199415" cy="477490"/>
          </a:xfrm>
          <a:prstGeom prst="roundRect">
            <a:avLst>
              <a:gd name="adj" fmla="val 50000"/>
            </a:avLst>
          </a:prstGeom>
          <a:solidFill>
            <a:srgbClr val="FA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5B00BD41-97D1-E1EF-7C61-F3E08E0910D0}"/>
              </a:ext>
            </a:extLst>
          </p:cNvPr>
          <p:cNvSpPr/>
          <p:nvPr/>
        </p:nvSpPr>
        <p:spPr>
          <a:xfrm>
            <a:off x="3914893" y="5017520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일시 정지</a:t>
            </a:r>
          </a:p>
        </p:txBody>
      </p:sp>
      <p:sp>
        <p:nvSpPr>
          <p:cNvPr id="251" name="화살표: 갈매기형 수장 250">
            <a:extLst>
              <a:ext uri="{FF2B5EF4-FFF2-40B4-BE49-F238E27FC236}">
                <a16:creationId xmlns:a16="http://schemas.microsoft.com/office/drawing/2014/main" id="{8FBFFB15-44F3-B79A-8955-DA2BDA0DD8BC}"/>
              </a:ext>
            </a:extLst>
          </p:cNvPr>
          <p:cNvSpPr/>
          <p:nvPr/>
        </p:nvSpPr>
        <p:spPr>
          <a:xfrm flipH="1">
            <a:off x="3592244" y="1268517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C51E601-B8D8-B737-CC58-382F80ADB6B2}"/>
              </a:ext>
            </a:extLst>
          </p:cNvPr>
          <p:cNvSpPr/>
          <p:nvPr/>
        </p:nvSpPr>
        <p:spPr>
          <a:xfrm>
            <a:off x="3612736" y="1216414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253" name="사각형: 둥근 모서리 252">
            <a:extLst>
              <a:ext uri="{FF2B5EF4-FFF2-40B4-BE49-F238E27FC236}">
                <a16:creationId xmlns:a16="http://schemas.microsoft.com/office/drawing/2014/main" id="{53F2A0B8-AF93-3820-FD58-1677D80585A8}"/>
              </a:ext>
            </a:extLst>
          </p:cNvPr>
          <p:cNvSpPr/>
          <p:nvPr/>
        </p:nvSpPr>
        <p:spPr>
          <a:xfrm>
            <a:off x="6439759" y="5546472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3541941A-F166-2B9D-15B5-6AB480E1FCFB}"/>
              </a:ext>
            </a:extLst>
          </p:cNvPr>
          <p:cNvSpPr/>
          <p:nvPr/>
        </p:nvSpPr>
        <p:spPr>
          <a:xfrm>
            <a:off x="6774778" y="5651707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완료</a:t>
            </a:r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02D8868F-3B02-0630-8E4B-AB844BF46837}"/>
              </a:ext>
            </a:extLst>
          </p:cNvPr>
          <p:cNvSpPr/>
          <p:nvPr/>
        </p:nvSpPr>
        <p:spPr>
          <a:xfrm>
            <a:off x="6486964" y="2182566"/>
            <a:ext cx="2187734" cy="1111784"/>
          </a:xfrm>
          <a:prstGeom prst="roundRect">
            <a:avLst/>
          </a:prstGeom>
          <a:solidFill>
            <a:schemeClr val="dk1">
              <a:alpha val="7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00:03:24</a:t>
            </a:r>
            <a:endParaRPr lang="ko-KR" altLang="en-US" sz="3200" dirty="0"/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FD1B39D3-F5A8-65E6-5B3B-6C5794ECCBCB}"/>
              </a:ext>
            </a:extLst>
          </p:cNvPr>
          <p:cNvSpPr/>
          <p:nvPr/>
        </p:nvSpPr>
        <p:spPr>
          <a:xfrm>
            <a:off x="6426187" y="4912285"/>
            <a:ext cx="2199415" cy="477490"/>
          </a:xfrm>
          <a:prstGeom prst="roundRect">
            <a:avLst>
              <a:gd name="adj" fmla="val 50000"/>
            </a:avLst>
          </a:prstGeom>
          <a:solidFill>
            <a:srgbClr val="FA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EA45ED46-02F7-022C-21E4-C13195D05433}"/>
              </a:ext>
            </a:extLst>
          </p:cNvPr>
          <p:cNvSpPr/>
          <p:nvPr/>
        </p:nvSpPr>
        <p:spPr>
          <a:xfrm>
            <a:off x="6761206" y="5017520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계속</a:t>
            </a:r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B297EF25-E489-841A-3282-43CAB4976B6E}"/>
              </a:ext>
            </a:extLst>
          </p:cNvPr>
          <p:cNvSpPr>
            <a:spLocks noChangeAspect="1"/>
          </p:cNvSpPr>
          <p:nvPr/>
        </p:nvSpPr>
        <p:spPr>
          <a:xfrm>
            <a:off x="6346731" y="3513920"/>
            <a:ext cx="2388542" cy="941295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FFFEEB8-654C-AEE0-C765-98F6BE05FF1C}"/>
              </a:ext>
            </a:extLst>
          </p:cNvPr>
          <p:cNvSpPr txBox="1"/>
          <p:nvPr/>
        </p:nvSpPr>
        <p:spPr>
          <a:xfrm>
            <a:off x="6504657" y="3699219"/>
            <a:ext cx="205116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취소하시겠습니까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DF0ABC2F-D344-A99C-9A18-4CF010A32EAE}"/>
              </a:ext>
            </a:extLst>
          </p:cNvPr>
          <p:cNvCxnSpPr>
            <a:cxnSpLocks/>
          </p:cNvCxnSpPr>
          <p:nvPr/>
        </p:nvCxnSpPr>
        <p:spPr>
          <a:xfrm>
            <a:off x="6346731" y="4106519"/>
            <a:ext cx="2388542" cy="0"/>
          </a:xfrm>
          <a:prstGeom prst="line">
            <a:avLst/>
          </a:prstGeom>
          <a:ln w="1143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3B8924E-E1C5-EFB5-A815-24E80835185C}"/>
              </a:ext>
            </a:extLst>
          </p:cNvPr>
          <p:cNvCxnSpPr>
            <a:cxnSpLocks/>
            <a:stCxn id="258" idx="2"/>
          </p:cNvCxnSpPr>
          <p:nvPr/>
        </p:nvCxnSpPr>
        <p:spPr>
          <a:xfrm flipV="1">
            <a:off x="7541002" y="4106519"/>
            <a:ext cx="2622" cy="348696"/>
          </a:xfrm>
          <a:prstGeom prst="line">
            <a:avLst/>
          </a:prstGeom>
          <a:ln w="1143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407B37E1-9464-92D3-3F53-2B57D2DED0D1}"/>
              </a:ext>
            </a:extLst>
          </p:cNvPr>
          <p:cNvSpPr txBox="1"/>
          <p:nvPr/>
        </p:nvSpPr>
        <p:spPr>
          <a:xfrm>
            <a:off x="6714087" y="4159736"/>
            <a:ext cx="5098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B3EEF8B-42B1-EEB4-481A-B33706BC05C8}"/>
              </a:ext>
            </a:extLst>
          </p:cNvPr>
          <p:cNvSpPr txBox="1"/>
          <p:nvPr/>
        </p:nvSpPr>
        <p:spPr>
          <a:xfrm>
            <a:off x="7863279" y="4161012"/>
            <a:ext cx="5098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아니오</a:t>
            </a:r>
            <a:endParaRPr lang="ko-KR" altLang="en-US" sz="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64" name="그래픽 263" descr="터치 스크린 단색으로 채워진">
            <a:extLst>
              <a:ext uri="{FF2B5EF4-FFF2-40B4-BE49-F238E27FC236}">
                <a16:creationId xmlns:a16="http://schemas.microsoft.com/office/drawing/2014/main" id="{CBE1AE45-759D-0E0C-3956-E323F1F9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8280503" y="4111860"/>
            <a:ext cx="673720" cy="673720"/>
          </a:xfrm>
          <a:prstGeom prst="rect">
            <a:avLst/>
          </a:prstGeom>
        </p:spPr>
      </p:pic>
      <p:pic>
        <p:nvPicPr>
          <p:cNvPr id="265" name="그래픽 264" descr="터치 스크린 단색으로 채워진">
            <a:extLst>
              <a:ext uri="{FF2B5EF4-FFF2-40B4-BE49-F238E27FC236}">
                <a16:creationId xmlns:a16="http://schemas.microsoft.com/office/drawing/2014/main" id="{B400D7A9-A344-4B96-C514-0B972AB88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699507">
            <a:off x="6373740" y="1144309"/>
            <a:ext cx="673720" cy="673720"/>
          </a:xfrm>
          <a:prstGeom prst="rect">
            <a:avLst/>
          </a:prstGeom>
        </p:spPr>
      </p:pic>
      <p:sp>
        <p:nvSpPr>
          <p:cNvPr id="266" name="화살표: 갈매기형 수장 265">
            <a:extLst>
              <a:ext uri="{FF2B5EF4-FFF2-40B4-BE49-F238E27FC236}">
                <a16:creationId xmlns:a16="http://schemas.microsoft.com/office/drawing/2014/main" id="{95ADD890-9173-90E0-428D-FDA3B44F34AC}"/>
              </a:ext>
            </a:extLst>
          </p:cNvPr>
          <p:cNvSpPr/>
          <p:nvPr/>
        </p:nvSpPr>
        <p:spPr>
          <a:xfrm flipH="1">
            <a:off x="6438557" y="1268517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1606A795-F4F2-AE81-F6E2-50A31EE835CE}"/>
              </a:ext>
            </a:extLst>
          </p:cNvPr>
          <p:cNvSpPr/>
          <p:nvPr/>
        </p:nvSpPr>
        <p:spPr>
          <a:xfrm>
            <a:off x="6459049" y="1216414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424E2616-7DB0-C154-6586-23D4ED69A03F}"/>
              </a:ext>
            </a:extLst>
          </p:cNvPr>
          <p:cNvSpPr/>
          <p:nvPr/>
        </p:nvSpPr>
        <p:spPr>
          <a:xfrm>
            <a:off x="9268248" y="5553334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BE7A2DFF-8798-0782-4E97-F745C105C584}"/>
              </a:ext>
            </a:extLst>
          </p:cNvPr>
          <p:cNvSpPr/>
          <p:nvPr/>
        </p:nvSpPr>
        <p:spPr>
          <a:xfrm>
            <a:off x="9603267" y="5658569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완료</a:t>
            </a:r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E637E17D-E271-E230-125B-2DD2A461828F}"/>
              </a:ext>
            </a:extLst>
          </p:cNvPr>
          <p:cNvSpPr/>
          <p:nvPr/>
        </p:nvSpPr>
        <p:spPr>
          <a:xfrm>
            <a:off x="9315453" y="2189428"/>
            <a:ext cx="2187734" cy="1111784"/>
          </a:xfrm>
          <a:prstGeom prst="roundRect">
            <a:avLst/>
          </a:prstGeom>
          <a:solidFill>
            <a:schemeClr val="dk1">
              <a:alpha val="7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00:03:24</a:t>
            </a:r>
            <a:endParaRPr lang="ko-KR" altLang="en-US" sz="3200" dirty="0"/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2356AC0E-6D59-0A7A-0728-53C7A869B2A9}"/>
              </a:ext>
            </a:extLst>
          </p:cNvPr>
          <p:cNvSpPr/>
          <p:nvPr/>
        </p:nvSpPr>
        <p:spPr>
          <a:xfrm>
            <a:off x="9254676" y="4919147"/>
            <a:ext cx="2199415" cy="477490"/>
          </a:xfrm>
          <a:prstGeom prst="roundRect">
            <a:avLst>
              <a:gd name="adj" fmla="val 50000"/>
            </a:avLst>
          </a:prstGeom>
          <a:solidFill>
            <a:srgbClr val="FA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167FE14-2229-E4EE-F139-6AA28DD7F14D}"/>
              </a:ext>
            </a:extLst>
          </p:cNvPr>
          <p:cNvSpPr/>
          <p:nvPr/>
        </p:nvSpPr>
        <p:spPr>
          <a:xfrm>
            <a:off x="9589695" y="5024382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계속</a:t>
            </a:r>
          </a:p>
        </p:txBody>
      </p:sp>
      <p:sp>
        <p:nvSpPr>
          <p:cNvPr id="282" name="화살표: 갈매기형 수장 281">
            <a:extLst>
              <a:ext uri="{FF2B5EF4-FFF2-40B4-BE49-F238E27FC236}">
                <a16:creationId xmlns:a16="http://schemas.microsoft.com/office/drawing/2014/main" id="{3B5F6C51-19F7-B925-A0C0-956AD947F02D}"/>
              </a:ext>
            </a:extLst>
          </p:cNvPr>
          <p:cNvSpPr/>
          <p:nvPr/>
        </p:nvSpPr>
        <p:spPr>
          <a:xfrm flipH="1">
            <a:off x="9267046" y="1275379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3A914DA6-CD1D-EC1A-E8D2-0A5097C92F0A}"/>
              </a:ext>
            </a:extLst>
          </p:cNvPr>
          <p:cNvSpPr/>
          <p:nvPr/>
        </p:nvSpPr>
        <p:spPr>
          <a:xfrm>
            <a:off x="9287538" y="1223276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pic>
        <p:nvPicPr>
          <p:cNvPr id="284" name="그래픽 283" descr="터치 스크린 단색으로 채워진">
            <a:extLst>
              <a:ext uri="{FF2B5EF4-FFF2-40B4-BE49-F238E27FC236}">
                <a16:creationId xmlns:a16="http://schemas.microsoft.com/office/drawing/2014/main" id="{E38E0E61-9B85-2C7C-540E-B00038025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9507">
            <a:off x="10857888" y="5662528"/>
            <a:ext cx="673720" cy="6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3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6FA113-21AE-4E2B-93FE-08256AABD897}"/>
              </a:ext>
            </a:extLst>
          </p:cNvPr>
          <p:cNvSpPr>
            <a:spLocks noChangeAspect="1"/>
          </p:cNvSpPr>
          <p:nvPr/>
        </p:nvSpPr>
        <p:spPr>
          <a:xfrm>
            <a:off x="9071112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90FC35-1CF9-48B8-8E28-148253F05574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51E96D-E3A2-4B0C-A550-7362C65D065E}"/>
              </a:ext>
            </a:extLst>
          </p:cNvPr>
          <p:cNvSpPr/>
          <p:nvPr/>
        </p:nvSpPr>
        <p:spPr>
          <a:xfrm>
            <a:off x="304800" y="201336"/>
            <a:ext cx="6709317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오늘의 물 사용량 기록 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(2)</a:t>
            </a:r>
            <a:endParaRPr lang="ko-KR" altLang="en-US" sz="2800" b="1" dirty="0"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09990-C695-4806-B446-4DA83DE06945}"/>
              </a:ext>
            </a:extLst>
          </p:cNvPr>
          <p:cNvSpPr txBox="1"/>
          <p:nvPr/>
        </p:nvSpPr>
        <p:spPr>
          <a:xfrm>
            <a:off x="723725" y="2205822"/>
            <a:ext cx="2315871" cy="13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사용한 물의 양  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  6L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총 소요 시간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:   04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57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물 사용 시간      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  04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26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물 미사용 시간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:   00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31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107353-D560-471F-8E37-52E31AB2812B}"/>
              </a:ext>
            </a:extLst>
          </p:cNvPr>
          <p:cNvSpPr/>
          <p:nvPr/>
        </p:nvSpPr>
        <p:spPr>
          <a:xfrm>
            <a:off x="763676" y="3982912"/>
            <a:ext cx="2250830" cy="2638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13F3AF-02F3-45C2-9FDB-88A500A9E356}"/>
              </a:ext>
            </a:extLst>
          </p:cNvPr>
          <p:cNvSpPr/>
          <p:nvPr/>
        </p:nvSpPr>
        <p:spPr>
          <a:xfrm>
            <a:off x="1373103" y="3982912"/>
            <a:ext cx="321027" cy="2638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115B21-B265-43F6-94DA-25AF7CDA81A6}"/>
              </a:ext>
            </a:extLst>
          </p:cNvPr>
          <p:cNvSpPr/>
          <p:nvPr/>
        </p:nvSpPr>
        <p:spPr>
          <a:xfrm>
            <a:off x="9826167" y="1929301"/>
            <a:ext cx="1793028" cy="15285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B0E4AB4-6D25-49AC-A1AE-BCC873596E53}"/>
              </a:ext>
            </a:extLst>
          </p:cNvPr>
          <p:cNvSpPr>
            <a:spLocks noChangeAspect="1"/>
          </p:cNvSpPr>
          <p:nvPr/>
        </p:nvSpPr>
        <p:spPr>
          <a:xfrm>
            <a:off x="9071112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래픽 88" descr="사용자 단색으로 채워진">
            <a:extLst>
              <a:ext uri="{FF2B5EF4-FFF2-40B4-BE49-F238E27FC236}">
                <a16:creationId xmlns:a16="http://schemas.microsoft.com/office/drawing/2014/main" id="{DF67E596-B0AE-4888-AFF6-488475784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53472" y="1187205"/>
            <a:ext cx="277000" cy="2770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ADAC5A-23B3-4831-A94D-8F259540AC6D}"/>
              </a:ext>
            </a:extLst>
          </p:cNvPr>
          <p:cNvSpPr/>
          <p:nvPr/>
        </p:nvSpPr>
        <p:spPr>
          <a:xfrm>
            <a:off x="9228237" y="1193208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D6CBF01-C050-4169-87FA-2AF2DB07A97C}"/>
              </a:ext>
            </a:extLst>
          </p:cNvPr>
          <p:cNvSpPr/>
          <p:nvPr/>
        </p:nvSpPr>
        <p:spPr>
          <a:xfrm>
            <a:off x="9046856" y="1929301"/>
            <a:ext cx="897880" cy="1528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4BB125-FE58-4C2F-92FB-EFFD73503B9E}"/>
              </a:ext>
            </a:extLst>
          </p:cNvPr>
          <p:cNvSpPr txBox="1"/>
          <p:nvPr/>
        </p:nvSpPr>
        <p:spPr>
          <a:xfrm>
            <a:off x="9624958" y="2205822"/>
            <a:ext cx="1994237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환경 보호 실천 </a:t>
            </a:r>
            <a:r>
              <a:rPr lang="en-US" altLang="ko-KR" sz="1200" b="1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TIP</a:t>
            </a:r>
            <a:r>
              <a:rPr lang="ko-KR" altLang="en-US" sz="1200" b="1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</a:t>
            </a:r>
            <a:endParaRPr lang="en-US" altLang="ko-KR" sz="1200" b="1" dirty="0">
              <a:solidFill>
                <a:schemeClr val="bg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ex) </a:t>
            </a:r>
            <a:r>
              <a:rPr lang="ko-KR" altLang="en-US" sz="1200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설거지를 할 때는 먼저 거품을 묻힌 후 마지막에 물을 틀어 </a:t>
            </a:r>
            <a:r>
              <a:rPr lang="ko-KR" altLang="en-US" sz="1200" dirty="0" err="1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행궈내요</a:t>
            </a:r>
            <a:endParaRPr lang="en-US" altLang="ko-KR" sz="1200" dirty="0">
              <a:solidFill>
                <a:schemeClr val="bg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95" name="그래픽 94" descr="전구 단색으로 채워진">
            <a:extLst>
              <a:ext uri="{FF2B5EF4-FFF2-40B4-BE49-F238E27FC236}">
                <a16:creationId xmlns:a16="http://schemas.microsoft.com/office/drawing/2014/main" id="{A740FA1A-73BE-4445-B368-8A404E5FE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6856" y="2327006"/>
            <a:ext cx="690490" cy="690490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28D918A6-81EF-4465-B391-333D309F72C1}"/>
              </a:ext>
            </a:extLst>
          </p:cNvPr>
          <p:cNvSpPr/>
          <p:nvPr/>
        </p:nvSpPr>
        <p:spPr>
          <a:xfrm>
            <a:off x="591554" y="844593"/>
            <a:ext cx="150140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완료 버튼을 눌렀을 때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B282499-ACD6-4F2F-A1DF-490857C846AF}"/>
              </a:ext>
            </a:extLst>
          </p:cNvPr>
          <p:cNvSpPr/>
          <p:nvPr/>
        </p:nvSpPr>
        <p:spPr>
          <a:xfrm>
            <a:off x="768481" y="4840635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87BFAD9-2B88-42DC-AC3B-884C1B6DC54F}"/>
              </a:ext>
            </a:extLst>
          </p:cNvPr>
          <p:cNvSpPr/>
          <p:nvPr/>
        </p:nvSpPr>
        <p:spPr>
          <a:xfrm>
            <a:off x="1103500" y="4945870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다음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49CCC08-18DF-4C6E-9716-C65EAB8D5A2F}"/>
              </a:ext>
            </a:extLst>
          </p:cNvPr>
          <p:cNvSpPr/>
          <p:nvPr/>
        </p:nvSpPr>
        <p:spPr>
          <a:xfrm>
            <a:off x="2243834" y="4917550"/>
            <a:ext cx="563323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→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002A670-4C50-70CE-FDB0-73041A0DB30B}"/>
              </a:ext>
            </a:extLst>
          </p:cNvPr>
          <p:cNvSpPr/>
          <p:nvPr/>
        </p:nvSpPr>
        <p:spPr>
          <a:xfrm>
            <a:off x="9212534" y="3870192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오늘의 쓰레기 배출 기록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7844160-E351-C93C-8552-832CDE592773}"/>
              </a:ext>
            </a:extLst>
          </p:cNvPr>
          <p:cNvSpPr/>
          <p:nvPr/>
        </p:nvSpPr>
        <p:spPr>
          <a:xfrm>
            <a:off x="9212534" y="4483443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오늘의 물 사용 기록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4CCBD04A-3A82-F0F4-8D7C-C184751F55E4}"/>
              </a:ext>
            </a:extLst>
          </p:cNvPr>
          <p:cNvSpPr/>
          <p:nvPr/>
        </p:nvSpPr>
        <p:spPr>
          <a:xfrm>
            <a:off x="9212534" y="5096694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배출</a:t>
            </a:r>
            <a:r>
              <a:rPr kumimoji="1" lang="en-US" altLang="ko-KR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/</a:t>
            </a:r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사용량 통계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F686A4C6-AC42-A81D-7CD1-DF5DDFC2553F}"/>
              </a:ext>
            </a:extLst>
          </p:cNvPr>
          <p:cNvSpPr/>
          <p:nvPr/>
        </p:nvSpPr>
        <p:spPr>
          <a:xfrm>
            <a:off x="9212534" y="5709945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샤워 타이머 게임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355A5785-FB51-0FA0-694F-66489275AE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24"/>
          <a:stretch/>
        </p:blipFill>
        <p:spPr>
          <a:xfrm>
            <a:off x="3509475" y="2687366"/>
            <a:ext cx="2404759" cy="1588378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BBB48C2-B68A-2309-4FA5-C6ED8EBF4E0F}"/>
              </a:ext>
            </a:extLst>
          </p:cNvPr>
          <p:cNvSpPr>
            <a:spLocks noChangeAspect="1"/>
          </p:cNvSpPr>
          <p:nvPr/>
        </p:nvSpPr>
        <p:spPr>
          <a:xfrm>
            <a:off x="3415094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6FC2023-965E-6AFA-EF0C-4E4A1C26F827}"/>
              </a:ext>
            </a:extLst>
          </p:cNvPr>
          <p:cNvSpPr/>
          <p:nvPr/>
        </p:nvSpPr>
        <p:spPr>
          <a:xfrm>
            <a:off x="3509475" y="1957142"/>
            <a:ext cx="1204580" cy="30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쓰레기 배출량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571AD4A-973C-4F7C-C62C-0CD7277547E7}"/>
              </a:ext>
            </a:extLst>
          </p:cNvPr>
          <p:cNvSpPr/>
          <p:nvPr/>
        </p:nvSpPr>
        <p:spPr>
          <a:xfrm>
            <a:off x="4714055" y="1957142"/>
            <a:ext cx="1204580" cy="309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물 사용량</a:t>
            </a:r>
            <a:endParaRPr kumimoji="1" lang="ko-Kore-KR" altLang="en-US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4F374B-2FBE-2739-8CD2-D93F1AE59167}"/>
              </a:ext>
            </a:extLst>
          </p:cNvPr>
          <p:cNvSpPr/>
          <p:nvPr/>
        </p:nvSpPr>
        <p:spPr>
          <a:xfrm>
            <a:off x="3986985" y="3286515"/>
            <a:ext cx="119325" cy="776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DC1183-20D2-606F-C1CB-5070F70447AE}"/>
              </a:ext>
            </a:extLst>
          </p:cNvPr>
          <p:cNvSpPr/>
          <p:nvPr/>
        </p:nvSpPr>
        <p:spPr>
          <a:xfrm>
            <a:off x="3986986" y="3812768"/>
            <a:ext cx="117024" cy="2469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829CB89-C19B-1D4E-C527-9826B03E23F0}"/>
              </a:ext>
            </a:extLst>
          </p:cNvPr>
          <p:cNvSpPr/>
          <p:nvPr/>
        </p:nvSpPr>
        <p:spPr>
          <a:xfrm>
            <a:off x="3986984" y="3697711"/>
            <a:ext cx="117024" cy="164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1B241AF-3601-2273-7BCD-E9FEE0D2D8E7}"/>
              </a:ext>
            </a:extLst>
          </p:cNvPr>
          <p:cNvSpPr/>
          <p:nvPr/>
        </p:nvSpPr>
        <p:spPr>
          <a:xfrm>
            <a:off x="4106839" y="5524485"/>
            <a:ext cx="1237662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2022.04.25 (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  <a:endParaRPr lang="ko-KR" altLang="en-US" sz="11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F7AC703-F817-CB5A-E8DF-2DA8CBDCF41B}"/>
              </a:ext>
            </a:extLst>
          </p:cNvPr>
          <p:cNvSpPr/>
          <p:nvPr/>
        </p:nvSpPr>
        <p:spPr>
          <a:xfrm>
            <a:off x="3417600" y="5255492"/>
            <a:ext cx="2554373" cy="21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B7C786F-17A1-1101-135C-CDEA5F27B871}"/>
              </a:ext>
            </a:extLst>
          </p:cNvPr>
          <p:cNvSpPr txBox="1"/>
          <p:nvPr/>
        </p:nvSpPr>
        <p:spPr>
          <a:xfrm>
            <a:off x="4318083" y="5256731"/>
            <a:ext cx="812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일별 기록</a:t>
            </a:r>
            <a:endParaRPr kumimoji="1" lang="ko-Kore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953824F-475F-84EA-0C7E-031A2BB19BC5}"/>
              </a:ext>
            </a:extLst>
          </p:cNvPr>
          <p:cNvSpPr/>
          <p:nvPr/>
        </p:nvSpPr>
        <p:spPr>
          <a:xfrm rot="16200000">
            <a:off x="4595972" y="4931566"/>
            <a:ext cx="118694" cy="2041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5548E3B-2B86-A892-7882-6C0F713C6D56}"/>
              </a:ext>
            </a:extLst>
          </p:cNvPr>
          <p:cNvSpPr/>
          <p:nvPr/>
        </p:nvSpPr>
        <p:spPr>
          <a:xfrm rot="16200000">
            <a:off x="4063245" y="5455197"/>
            <a:ext cx="118693" cy="993993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430CFD2-810C-2565-1A45-4A5839578976}"/>
              </a:ext>
            </a:extLst>
          </p:cNvPr>
          <p:cNvSpPr/>
          <p:nvPr/>
        </p:nvSpPr>
        <p:spPr>
          <a:xfrm>
            <a:off x="3586447" y="6035602"/>
            <a:ext cx="1549653" cy="52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총 물 사용량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68L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 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9</a:t>
            </a:r>
            <a:r>
              <a:rPr lang="ko-KR" altLang="en-US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분</a:t>
            </a:r>
            <a:r>
              <a:rPr lang="en-US" altLang="ko-KR" sz="1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20L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2DE3CBD-F2B2-EF6F-4EDC-1983490F8204}"/>
              </a:ext>
            </a:extLst>
          </p:cNvPr>
          <p:cNvSpPr/>
          <p:nvPr/>
        </p:nvSpPr>
        <p:spPr>
          <a:xfrm>
            <a:off x="4410166" y="5892847"/>
            <a:ext cx="439239" cy="118693"/>
          </a:xfrm>
          <a:prstGeom prst="rect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8407C4D-088F-3750-DA77-355423E1CE46}"/>
              </a:ext>
            </a:extLst>
          </p:cNvPr>
          <p:cNvSpPr/>
          <p:nvPr/>
        </p:nvSpPr>
        <p:spPr>
          <a:xfrm>
            <a:off x="3392626" y="844593"/>
            <a:ext cx="150140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</a:t>
            </a:r>
          </a:p>
        </p:txBody>
      </p:sp>
      <p:graphicFrame>
        <p:nvGraphicFramePr>
          <p:cNvPr id="135" name="표 4">
            <a:extLst>
              <a:ext uri="{FF2B5EF4-FFF2-40B4-BE49-F238E27FC236}">
                <a16:creationId xmlns:a16="http://schemas.microsoft.com/office/drawing/2014/main" id="{A430E6CA-A8A0-0C36-2316-240EF1873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56697"/>
              </p:ext>
            </p:extLst>
          </p:nvPr>
        </p:nvGraphicFramePr>
        <p:xfrm>
          <a:off x="3502879" y="2396780"/>
          <a:ext cx="241575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5252">
                  <a:extLst>
                    <a:ext uri="{9D8B030D-6E8A-4147-A177-3AD203B41FA5}">
                      <a16:colId xmlns:a16="http://schemas.microsoft.com/office/drawing/2014/main" val="216868175"/>
                    </a:ext>
                  </a:extLst>
                </a:gridCol>
                <a:gridCol w="805252">
                  <a:extLst>
                    <a:ext uri="{9D8B030D-6E8A-4147-A177-3AD203B41FA5}">
                      <a16:colId xmlns:a16="http://schemas.microsoft.com/office/drawing/2014/main" val="1699695328"/>
                    </a:ext>
                  </a:extLst>
                </a:gridCol>
                <a:gridCol w="805252">
                  <a:extLst>
                    <a:ext uri="{9D8B030D-6E8A-4147-A177-3AD203B41FA5}">
                      <a16:colId xmlns:a16="http://schemas.microsoft.com/office/drawing/2014/main" val="3901084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80531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50007F-AB74-496A-A7B9-76EF8B9AB16C}"/>
              </a:ext>
            </a:extLst>
          </p:cNvPr>
          <p:cNvSpPr/>
          <p:nvPr/>
        </p:nvSpPr>
        <p:spPr>
          <a:xfrm>
            <a:off x="3425400" y="160170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배출</a:t>
            </a:r>
            <a:r>
              <a:rPr lang="en-US" altLang="ko-KR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</a:t>
            </a: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사용량 통계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43B7F5-5278-3169-CB70-B825D70D4A09}"/>
              </a:ext>
            </a:extLst>
          </p:cNvPr>
          <p:cNvSpPr/>
          <p:nvPr/>
        </p:nvSpPr>
        <p:spPr>
          <a:xfrm>
            <a:off x="3591111" y="117380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491AF51-8CE1-5756-B410-76B36D42BD74}"/>
              </a:ext>
            </a:extLst>
          </p:cNvPr>
          <p:cNvCxnSpPr>
            <a:cxnSpLocks/>
          </p:cNvCxnSpPr>
          <p:nvPr/>
        </p:nvCxnSpPr>
        <p:spPr>
          <a:xfrm>
            <a:off x="3407923" y="155356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그래픽 138" descr="사용자 단색으로 채워진">
            <a:extLst>
              <a:ext uri="{FF2B5EF4-FFF2-40B4-BE49-F238E27FC236}">
                <a16:creationId xmlns:a16="http://schemas.microsoft.com/office/drawing/2014/main" id="{E08E0794-34ED-CDFE-FAB2-09E45742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9799" y="1187205"/>
            <a:ext cx="277000" cy="277000"/>
          </a:xfrm>
          <a:prstGeom prst="rect">
            <a:avLst/>
          </a:prstGeom>
        </p:spPr>
      </p:pic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FFEFB41-327D-2B12-0BCD-FC2D79222DCF}"/>
              </a:ext>
            </a:extLst>
          </p:cNvPr>
          <p:cNvSpPr>
            <a:spLocks noChangeAspect="1"/>
          </p:cNvSpPr>
          <p:nvPr/>
        </p:nvSpPr>
        <p:spPr>
          <a:xfrm>
            <a:off x="6250100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5AA2D1B-FE09-3433-C6F5-87772B17F663}"/>
              </a:ext>
            </a:extLst>
          </p:cNvPr>
          <p:cNvSpPr/>
          <p:nvPr/>
        </p:nvSpPr>
        <p:spPr>
          <a:xfrm>
            <a:off x="6396101" y="2013892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3694AB4-2D78-6547-C49F-10917F4E4F14}"/>
              </a:ext>
            </a:extLst>
          </p:cNvPr>
          <p:cNvSpPr/>
          <p:nvPr/>
        </p:nvSpPr>
        <p:spPr>
          <a:xfrm>
            <a:off x="7206329" y="2013892"/>
            <a:ext cx="657828" cy="37262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66D0846-B0CB-8108-7D8C-DB115D5256A8}"/>
              </a:ext>
            </a:extLst>
          </p:cNvPr>
          <p:cNvSpPr/>
          <p:nvPr/>
        </p:nvSpPr>
        <p:spPr>
          <a:xfrm>
            <a:off x="8016557" y="2013892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5641C01-EEC8-9073-1273-16EA46DF19BD}"/>
              </a:ext>
            </a:extLst>
          </p:cNvPr>
          <p:cNvSpPr/>
          <p:nvPr/>
        </p:nvSpPr>
        <p:spPr>
          <a:xfrm>
            <a:off x="6396101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0400B7C-5664-FF96-49B3-B2F635B524BA}"/>
              </a:ext>
            </a:extLst>
          </p:cNvPr>
          <p:cNvSpPr/>
          <p:nvPr/>
        </p:nvSpPr>
        <p:spPr>
          <a:xfrm>
            <a:off x="7206329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ECA1EED-DDD1-C093-20BF-A64C9CFB8607}"/>
              </a:ext>
            </a:extLst>
          </p:cNvPr>
          <p:cNvSpPr/>
          <p:nvPr/>
        </p:nvSpPr>
        <p:spPr>
          <a:xfrm>
            <a:off x="8016557" y="2511603"/>
            <a:ext cx="657828" cy="3726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B429019-722C-838E-8EA9-23685CBE05CB}"/>
              </a:ext>
            </a:extLst>
          </p:cNvPr>
          <p:cNvSpPr/>
          <p:nvPr/>
        </p:nvSpPr>
        <p:spPr>
          <a:xfrm>
            <a:off x="6270652" y="2049925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8468665-4A5B-6E02-E412-3B39D19E0081}"/>
              </a:ext>
            </a:extLst>
          </p:cNvPr>
          <p:cNvSpPr/>
          <p:nvPr/>
        </p:nvSpPr>
        <p:spPr>
          <a:xfrm>
            <a:off x="7938938" y="2067177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A89BEAE-49A9-F65E-9F74-0AB799907BD5}"/>
              </a:ext>
            </a:extLst>
          </p:cNvPr>
          <p:cNvSpPr/>
          <p:nvPr/>
        </p:nvSpPr>
        <p:spPr>
          <a:xfrm>
            <a:off x="7080880" y="2061402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손 씻기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EB1B9BA-D7E1-3073-8BE9-DEFC6659BE68}"/>
              </a:ext>
            </a:extLst>
          </p:cNvPr>
          <p:cNvSpPr/>
          <p:nvPr/>
        </p:nvSpPr>
        <p:spPr>
          <a:xfrm>
            <a:off x="6270652" y="2547636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EC21040-C552-7990-26D5-68BE11B4284B}"/>
              </a:ext>
            </a:extLst>
          </p:cNvPr>
          <p:cNvSpPr/>
          <p:nvPr/>
        </p:nvSpPr>
        <p:spPr>
          <a:xfrm>
            <a:off x="7938938" y="2564888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8BF57931-C34B-B085-47C5-7FEE2EBB6DC6}"/>
              </a:ext>
            </a:extLst>
          </p:cNvPr>
          <p:cNvSpPr/>
          <p:nvPr/>
        </p:nvSpPr>
        <p:spPr>
          <a:xfrm>
            <a:off x="7080880" y="2559113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설거지</a:t>
            </a:r>
          </a:p>
        </p:txBody>
      </p:sp>
      <p:cxnSp>
        <p:nvCxnSpPr>
          <p:cNvPr id="187" name="직선 연결선[R] 14">
            <a:extLst>
              <a:ext uri="{FF2B5EF4-FFF2-40B4-BE49-F238E27FC236}">
                <a16:creationId xmlns:a16="http://schemas.microsoft.com/office/drawing/2014/main" id="{A1A29766-7792-3A68-6C52-FE4642F7327A}"/>
              </a:ext>
            </a:extLst>
          </p:cNvPr>
          <p:cNvCxnSpPr/>
          <p:nvPr/>
        </p:nvCxnSpPr>
        <p:spPr>
          <a:xfrm>
            <a:off x="6396727" y="5163566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6883A14-374E-7179-141C-358A2BF16C38}"/>
              </a:ext>
            </a:extLst>
          </p:cNvPr>
          <p:cNvSpPr/>
          <p:nvPr/>
        </p:nvSpPr>
        <p:spPr>
          <a:xfrm>
            <a:off x="6412047" y="5229339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 사용한 물의 양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74857F5-7DAE-39C9-6A4C-CD56BBDF28BC}"/>
              </a:ext>
            </a:extLst>
          </p:cNvPr>
          <p:cNvSpPr/>
          <p:nvPr/>
        </p:nvSpPr>
        <p:spPr>
          <a:xfrm>
            <a:off x="6412047" y="5490115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300 ml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49D0FB9-1795-50DB-7939-58B903183758}"/>
              </a:ext>
            </a:extLst>
          </p:cNvPr>
          <p:cNvSpPr/>
          <p:nvPr/>
        </p:nvSpPr>
        <p:spPr>
          <a:xfrm>
            <a:off x="7080880" y="4761567"/>
            <a:ext cx="896243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300 ml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D3F0577-CC4F-C64C-4710-137D6EF4A6E8}"/>
              </a:ext>
            </a:extLst>
          </p:cNvPr>
          <p:cNvSpPr/>
          <p:nvPr/>
        </p:nvSpPr>
        <p:spPr>
          <a:xfrm>
            <a:off x="8104859" y="4808673"/>
            <a:ext cx="551828" cy="281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추가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40139CC-CDF7-A467-AD60-A5BE0177F846}"/>
              </a:ext>
            </a:extLst>
          </p:cNvPr>
          <p:cNvSpPr/>
          <p:nvPr/>
        </p:nvSpPr>
        <p:spPr>
          <a:xfrm>
            <a:off x="6412047" y="6210858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-1200 ml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F24F8C7-CD12-BAC2-8001-8D4B58BAD114}"/>
              </a:ext>
            </a:extLst>
          </p:cNvPr>
          <p:cNvSpPr/>
          <p:nvPr/>
        </p:nvSpPr>
        <p:spPr>
          <a:xfrm>
            <a:off x="6412047" y="5904361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전일대비 물 사용량</a:t>
            </a:r>
          </a:p>
        </p:txBody>
      </p:sp>
      <p:cxnSp>
        <p:nvCxnSpPr>
          <p:cNvPr id="194" name="직선 연결선[R] 14">
            <a:extLst>
              <a:ext uri="{FF2B5EF4-FFF2-40B4-BE49-F238E27FC236}">
                <a16:creationId xmlns:a16="http://schemas.microsoft.com/office/drawing/2014/main" id="{C85FF7DF-D5E0-0AE1-0C9C-E30AEA412E75}"/>
              </a:ext>
            </a:extLst>
          </p:cNvPr>
          <p:cNvCxnSpPr/>
          <p:nvPr/>
        </p:nvCxnSpPr>
        <p:spPr>
          <a:xfrm>
            <a:off x="6396727" y="5858574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D6F36A37-A4CD-64D6-4956-9EFD3502E392}"/>
              </a:ext>
            </a:extLst>
          </p:cNvPr>
          <p:cNvCxnSpPr>
            <a:cxnSpLocks/>
          </p:cNvCxnSpPr>
          <p:nvPr/>
        </p:nvCxnSpPr>
        <p:spPr>
          <a:xfrm flipV="1">
            <a:off x="6328235" y="3062877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6A989ED4-19FB-2E4A-D092-C7D3CA5B21A1}"/>
              </a:ext>
            </a:extLst>
          </p:cNvPr>
          <p:cNvCxnSpPr>
            <a:cxnSpLocks/>
          </p:cNvCxnSpPr>
          <p:nvPr/>
        </p:nvCxnSpPr>
        <p:spPr>
          <a:xfrm flipV="1">
            <a:off x="6337987" y="4675323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7F21FEE3-5278-B02D-A2EE-7CD53F8DF964}"/>
              </a:ext>
            </a:extLst>
          </p:cNvPr>
          <p:cNvSpPr/>
          <p:nvPr/>
        </p:nvSpPr>
        <p:spPr>
          <a:xfrm>
            <a:off x="6422207" y="3249828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C01CDB3E-9EBA-F98D-CCD8-2EC45085BDA5}"/>
              </a:ext>
            </a:extLst>
          </p:cNvPr>
          <p:cNvSpPr/>
          <p:nvPr/>
        </p:nvSpPr>
        <p:spPr>
          <a:xfrm>
            <a:off x="6422207" y="3961104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1A540F5-A1D2-F494-823D-F4F23BE8A9C6}"/>
              </a:ext>
            </a:extLst>
          </p:cNvPr>
          <p:cNvSpPr/>
          <p:nvPr/>
        </p:nvSpPr>
        <p:spPr>
          <a:xfrm>
            <a:off x="6757226" y="3355063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533A8BD-C3C9-4253-3222-3C90487126A5}"/>
              </a:ext>
            </a:extLst>
          </p:cNvPr>
          <p:cNvSpPr/>
          <p:nvPr/>
        </p:nvSpPr>
        <p:spPr>
          <a:xfrm>
            <a:off x="6767385" y="4064969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 타이머 게임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3D993552-F3F5-5469-4B97-D204F02F66C9}"/>
              </a:ext>
            </a:extLst>
          </p:cNvPr>
          <p:cNvSpPr/>
          <p:nvPr/>
        </p:nvSpPr>
        <p:spPr>
          <a:xfrm>
            <a:off x="6252459" y="161026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오늘의 물 사용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AB57FCCC-AEE1-2AF4-C760-B691E14D4BF8}"/>
              </a:ext>
            </a:extLst>
          </p:cNvPr>
          <p:cNvSpPr/>
          <p:nvPr/>
        </p:nvSpPr>
        <p:spPr>
          <a:xfrm>
            <a:off x="6418170" y="118236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DDCE1191-6F9E-26FA-5507-C7C6AD419771}"/>
              </a:ext>
            </a:extLst>
          </p:cNvPr>
          <p:cNvCxnSpPr>
            <a:cxnSpLocks/>
          </p:cNvCxnSpPr>
          <p:nvPr/>
        </p:nvCxnSpPr>
        <p:spPr>
          <a:xfrm>
            <a:off x="6234982" y="156212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그래픽 206" descr="가로 막대형 차트 단색으로 채워진">
            <a:extLst>
              <a:ext uri="{FF2B5EF4-FFF2-40B4-BE49-F238E27FC236}">
                <a16:creationId xmlns:a16="http://schemas.microsoft.com/office/drawing/2014/main" id="{3D5FC9BB-419B-5FA9-65AD-F5D42E6A64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8970" y="1220737"/>
            <a:ext cx="272052" cy="272052"/>
          </a:xfrm>
          <a:prstGeom prst="rect">
            <a:avLst/>
          </a:prstGeom>
        </p:spPr>
      </p:pic>
      <p:pic>
        <p:nvPicPr>
          <p:cNvPr id="208" name="그래픽 207" descr="터치 스크린 단색으로 채워진">
            <a:extLst>
              <a:ext uri="{FF2B5EF4-FFF2-40B4-BE49-F238E27FC236}">
                <a16:creationId xmlns:a16="http://schemas.microsoft.com/office/drawing/2014/main" id="{3254D0BA-9398-01CA-2835-270EBB63D9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699507">
            <a:off x="6310299" y="1144309"/>
            <a:ext cx="673720" cy="673720"/>
          </a:xfrm>
          <a:prstGeom prst="rect">
            <a:avLst/>
          </a:prstGeom>
        </p:spPr>
      </p:pic>
      <p:sp>
        <p:nvSpPr>
          <p:cNvPr id="241" name="화살표: 갈매기형 수장 240">
            <a:extLst>
              <a:ext uri="{FF2B5EF4-FFF2-40B4-BE49-F238E27FC236}">
                <a16:creationId xmlns:a16="http://schemas.microsoft.com/office/drawing/2014/main" id="{BC0F28C4-6272-32A2-7CC8-2E27996AD679}"/>
              </a:ext>
            </a:extLst>
          </p:cNvPr>
          <p:cNvSpPr/>
          <p:nvPr/>
        </p:nvSpPr>
        <p:spPr>
          <a:xfrm flipH="1">
            <a:off x="3608800" y="127162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2" name="화살표: 갈매기형 수장 241">
            <a:extLst>
              <a:ext uri="{FF2B5EF4-FFF2-40B4-BE49-F238E27FC236}">
                <a16:creationId xmlns:a16="http://schemas.microsoft.com/office/drawing/2014/main" id="{3A50DCDF-0359-2C51-93EC-DA760581F6A5}"/>
              </a:ext>
            </a:extLst>
          </p:cNvPr>
          <p:cNvSpPr/>
          <p:nvPr/>
        </p:nvSpPr>
        <p:spPr>
          <a:xfrm flipH="1">
            <a:off x="6444438" y="1275379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03CB5AB-18E8-85C9-C85B-489E8225FD70}"/>
              </a:ext>
            </a:extLst>
          </p:cNvPr>
          <p:cNvCxnSpPr>
            <a:cxnSpLocks/>
          </p:cNvCxnSpPr>
          <p:nvPr/>
        </p:nvCxnSpPr>
        <p:spPr>
          <a:xfrm flipV="1">
            <a:off x="3486727" y="5507085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7B86DF1-7479-18E5-A273-8988B409E693}"/>
              </a:ext>
            </a:extLst>
          </p:cNvPr>
          <p:cNvGrpSpPr/>
          <p:nvPr/>
        </p:nvGrpSpPr>
        <p:grpSpPr>
          <a:xfrm>
            <a:off x="3617107" y="4337730"/>
            <a:ext cx="2174373" cy="811816"/>
            <a:chOff x="6468090" y="4337730"/>
            <a:chExt cx="2174373" cy="81181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4931744-DA05-98BE-A703-3863BFD8635D}"/>
                </a:ext>
              </a:extLst>
            </p:cNvPr>
            <p:cNvSpPr/>
            <p:nvPr/>
          </p:nvSpPr>
          <p:spPr>
            <a:xfrm>
              <a:off x="6468090" y="4337730"/>
              <a:ext cx="2174373" cy="810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순서도: 연결자 105">
              <a:extLst>
                <a:ext uri="{FF2B5EF4-FFF2-40B4-BE49-F238E27FC236}">
                  <a16:creationId xmlns:a16="http://schemas.microsoft.com/office/drawing/2014/main" id="{2D0B66E2-809E-3FE2-B70F-9A2C4418F8D4}"/>
                </a:ext>
              </a:extLst>
            </p:cNvPr>
            <p:cNvSpPr/>
            <p:nvPr/>
          </p:nvSpPr>
          <p:spPr>
            <a:xfrm>
              <a:off x="7808572" y="4464714"/>
              <a:ext cx="54000" cy="54000"/>
            </a:xfrm>
            <a:prstGeom prst="flowChartConnector">
              <a:avLst/>
            </a:prstGeom>
            <a:solidFill>
              <a:srgbClr val="81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순서도: 연결자 109">
              <a:extLst>
                <a:ext uri="{FF2B5EF4-FFF2-40B4-BE49-F238E27FC236}">
                  <a16:creationId xmlns:a16="http://schemas.microsoft.com/office/drawing/2014/main" id="{793D5260-335B-A583-C9B3-1AA2B98BCCE9}"/>
                </a:ext>
              </a:extLst>
            </p:cNvPr>
            <p:cNvSpPr/>
            <p:nvPr/>
          </p:nvSpPr>
          <p:spPr>
            <a:xfrm>
              <a:off x="6617727" y="4464714"/>
              <a:ext cx="54000" cy="54000"/>
            </a:xfrm>
            <a:prstGeom prst="flowChartConnector">
              <a:avLst/>
            </a:prstGeom>
            <a:solidFill>
              <a:srgbClr val="CAE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5D587DA-8C50-FACA-39D4-5802ED86F4C6}"/>
                </a:ext>
              </a:extLst>
            </p:cNvPr>
            <p:cNvSpPr/>
            <p:nvPr/>
          </p:nvSpPr>
          <p:spPr>
            <a:xfrm>
              <a:off x="7850568" y="4347881"/>
              <a:ext cx="721355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손 씻기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9CB908E4-D259-926A-C81E-AECF090AC368}"/>
                </a:ext>
              </a:extLst>
            </p:cNvPr>
            <p:cNvSpPr/>
            <p:nvPr/>
          </p:nvSpPr>
          <p:spPr>
            <a:xfrm>
              <a:off x="6685427" y="4349330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양치</a:t>
              </a:r>
            </a:p>
          </p:txBody>
        </p:sp>
        <p:sp>
          <p:nvSpPr>
            <p:cNvPr id="142" name="순서도: 연결자 141">
              <a:extLst>
                <a:ext uri="{FF2B5EF4-FFF2-40B4-BE49-F238E27FC236}">
                  <a16:creationId xmlns:a16="http://schemas.microsoft.com/office/drawing/2014/main" id="{1932194B-A787-3AA5-0904-7DB64BB8427B}"/>
                </a:ext>
              </a:extLst>
            </p:cNvPr>
            <p:cNvSpPr/>
            <p:nvPr/>
          </p:nvSpPr>
          <p:spPr>
            <a:xfrm>
              <a:off x="7801137" y="4739141"/>
              <a:ext cx="54000" cy="54000"/>
            </a:xfrm>
            <a:prstGeom prst="flowChartConnector">
              <a:avLst/>
            </a:prstGeom>
            <a:solidFill>
              <a:srgbClr val="87B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순서도: 연결자 142">
              <a:extLst>
                <a:ext uri="{FF2B5EF4-FFF2-40B4-BE49-F238E27FC236}">
                  <a16:creationId xmlns:a16="http://schemas.microsoft.com/office/drawing/2014/main" id="{ED123BB4-CA6E-02FA-D85F-3659CC619E19}"/>
                </a:ext>
              </a:extLst>
            </p:cNvPr>
            <p:cNvSpPr/>
            <p:nvPr/>
          </p:nvSpPr>
          <p:spPr>
            <a:xfrm>
              <a:off x="6610292" y="4739141"/>
              <a:ext cx="54000" cy="54000"/>
            </a:xfrm>
            <a:prstGeom prst="flowChartConnector">
              <a:avLst/>
            </a:prstGeom>
            <a:solidFill>
              <a:srgbClr val="12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60175AD-D023-39B3-FF17-E160ACBE0885}"/>
                </a:ext>
              </a:extLst>
            </p:cNvPr>
            <p:cNvSpPr/>
            <p:nvPr/>
          </p:nvSpPr>
          <p:spPr>
            <a:xfrm>
              <a:off x="7843133" y="4622308"/>
              <a:ext cx="739391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설거지</a:t>
              </a: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2527B1C3-8435-AF9E-1057-59C775558A96}"/>
                </a:ext>
              </a:extLst>
            </p:cNvPr>
            <p:cNvSpPr/>
            <p:nvPr/>
          </p:nvSpPr>
          <p:spPr>
            <a:xfrm>
              <a:off x="6677992" y="4623757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세수</a:t>
              </a:r>
            </a:p>
          </p:txBody>
        </p:sp>
        <p:sp>
          <p:nvSpPr>
            <p:cNvPr id="146" name="순서도: 연결자 145">
              <a:extLst>
                <a:ext uri="{FF2B5EF4-FFF2-40B4-BE49-F238E27FC236}">
                  <a16:creationId xmlns:a16="http://schemas.microsoft.com/office/drawing/2014/main" id="{E633C945-EF65-D461-8C85-383485049C43}"/>
                </a:ext>
              </a:extLst>
            </p:cNvPr>
            <p:cNvSpPr/>
            <p:nvPr/>
          </p:nvSpPr>
          <p:spPr>
            <a:xfrm>
              <a:off x="7801137" y="5000819"/>
              <a:ext cx="54000" cy="54000"/>
            </a:xfrm>
            <a:prstGeom prst="flowChartConnector">
              <a:avLst/>
            </a:prstGeom>
            <a:solidFill>
              <a:srgbClr val="B7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순서도: 연결자 146">
              <a:extLst>
                <a:ext uri="{FF2B5EF4-FFF2-40B4-BE49-F238E27FC236}">
                  <a16:creationId xmlns:a16="http://schemas.microsoft.com/office/drawing/2014/main" id="{9A8B50A5-4C26-B061-FDB3-86C79427472F}"/>
                </a:ext>
              </a:extLst>
            </p:cNvPr>
            <p:cNvSpPr/>
            <p:nvPr/>
          </p:nvSpPr>
          <p:spPr>
            <a:xfrm>
              <a:off x="6610292" y="5000819"/>
              <a:ext cx="54000" cy="54000"/>
            </a:xfrm>
            <a:prstGeom prst="flowChartConnector">
              <a:avLst/>
            </a:prstGeom>
            <a:solidFill>
              <a:srgbClr val="0B4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08E3D8E-2D79-DA94-0F20-51FAF673DD21}"/>
                </a:ext>
              </a:extLst>
            </p:cNvPr>
            <p:cNvSpPr/>
            <p:nvPr/>
          </p:nvSpPr>
          <p:spPr>
            <a:xfrm>
              <a:off x="7843133" y="4883986"/>
              <a:ext cx="774274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기타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CE10858-4377-288D-50D2-CECCE2E2C4E2}"/>
                </a:ext>
              </a:extLst>
            </p:cNvPr>
            <p:cNvSpPr/>
            <p:nvPr/>
          </p:nvSpPr>
          <p:spPr>
            <a:xfrm>
              <a:off x="6677992" y="4885435"/>
              <a:ext cx="1027169" cy="264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샤워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33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296B8A4C-3C98-5E97-5B74-0FECCE5067B6}"/>
              </a:ext>
            </a:extLst>
          </p:cNvPr>
          <p:cNvSpPr>
            <a:spLocks noChangeAspect="1"/>
          </p:cNvSpPr>
          <p:nvPr/>
        </p:nvSpPr>
        <p:spPr>
          <a:xfrm>
            <a:off x="3396860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90FC35-1CF9-48B8-8E28-148253F05574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51E96D-E3A2-4B0C-A550-7362C65D065E}"/>
              </a:ext>
            </a:extLst>
          </p:cNvPr>
          <p:cNvSpPr/>
          <p:nvPr/>
        </p:nvSpPr>
        <p:spPr>
          <a:xfrm>
            <a:off x="304800" y="201336"/>
            <a:ext cx="6709317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기능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lang="ko-KR" altLang="en-US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샤워 타이머 게임 </a:t>
            </a:r>
            <a:r>
              <a:rPr lang="en-US" altLang="ko-KR" sz="28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(1)</a:t>
            </a:r>
            <a:endParaRPr lang="ko-KR" altLang="en-US" sz="2800" b="1" dirty="0"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ACE2C5-4145-4C83-9FA1-813F4B45C1FF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4183EB-150E-4627-8841-A92E4DD07E9F}"/>
              </a:ext>
            </a:extLst>
          </p:cNvPr>
          <p:cNvSpPr/>
          <p:nvPr/>
        </p:nvSpPr>
        <p:spPr>
          <a:xfrm>
            <a:off x="1346610" y="1929301"/>
            <a:ext cx="1793028" cy="15285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4FB9A0-FC90-4468-BC77-C797ADE3EFE2}"/>
              </a:ext>
            </a:extLst>
          </p:cNvPr>
          <p:cNvSpPr>
            <a:spLocks noChangeAspect="1"/>
          </p:cNvSpPr>
          <p:nvPr/>
        </p:nvSpPr>
        <p:spPr>
          <a:xfrm>
            <a:off x="591555" y="1095927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래픽 41" descr="사용자 단색으로 채워진">
            <a:extLst>
              <a:ext uri="{FF2B5EF4-FFF2-40B4-BE49-F238E27FC236}">
                <a16:creationId xmlns:a16="http://schemas.microsoft.com/office/drawing/2014/main" id="{DDC4D1E6-4CDB-4278-B446-728B0E80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3915" y="1187205"/>
            <a:ext cx="277000" cy="277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20FC087C-8EB4-44AF-A686-4172C1CD3839}"/>
              </a:ext>
            </a:extLst>
          </p:cNvPr>
          <p:cNvSpPr/>
          <p:nvPr/>
        </p:nvSpPr>
        <p:spPr>
          <a:xfrm>
            <a:off x="748680" y="1193208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153CBC-4D45-4549-80E4-AB3697CC105F}"/>
              </a:ext>
            </a:extLst>
          </p:cNvPr>
          <p:cNvSpPr/>
          <p:nvPr/>
        </p:nvSpPr>
        <p:spPr>
          <a:xfrm>
            <a:off x="567299" y="1929301"/>
            <a:ext cx="897880" cy="1528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85CF32-B10C-450E-A21B-B106B022903C}"/>
              </a:ext>
            </a:extLst>
          </p:cNvPr>
          <p:cNvSpPr txBox="1"/>
          <p:nvPr/>
        </p:nvSpPr>
        <p:spPr>
          <a:xfrm>
            <a:off x="1145401" y="2205822"/>
            <a:ext cx="1994237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환경 보호 실천 </a:t>
            </a:r>
            <a:r>
              <a:rPr lang="en-US" altLang="ko-KR" sz="1200" b="1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TIP</a:t>
            </a:r>
            <a:r>
              <a:rPr lang="ko-KR" altLang="en-US" sz="1200" b="1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</a:t>
            </a:r>
            <a:endParaRPr lang="en-US" altLang="ko-KR" sz="1200" b="1" dirty="0">
              <a:solidFill>
                <a:schemeClr val="bg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ex) </a:t>
            </a:r>
            <a:r>
              <a:rPr lang="ko-KR" altLang="en-US" sz="1200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설거지를 할 때는 먼저 거품을 묻힌 후 마지막에 물을 틀어 </a:t>
            </a:r>
            <a:r>
              <a:rPr lang="ko-KR" altLang="en-US" sz="1200" dirty="0" err="1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행궈내요</a:t>
            </a:r>
            <a:endParaRPr lang="en-US" altLang="ko-KR" sz="1200" dirty="0">
              <a:solidFill>
                <a:schemeClr val="bg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48" name="그래픽 47" descr="전구 단색으로 채워진">
            <a:extLst>
              <a:ext uri="{FF2B5EF4-FFF2-40B4-BE49-F238E27FC236}">
                <a16:creationId xmlns:a16="http://schemas.microsoft.com/office/drawing/2014/main" id="{8E4F78E2-CF77-4BEE-8E80-BB6DB2FA6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299" y="2327006"/>
            <a:ext cx="690490" cy="69049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53A549-468F-413C-8F51-5B9E8B9F9EAB}"/>
              </a:ext>
            </a:extLst>
          </p:cNvPr>
          <p:cNvCxnSpPr>
            <a:cxnSpLocks/>
          </p:cNvCxnSpPr>
          <p:nvPr/>
        </p:nvCxnSpPr>
        <p:spPr>
          <a:xfrm>
            <a:off x="6136965" y="844593"/>
            <a:ext cx="0" cy="601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B69CB0-907B-4FC5-960B-F98C48BDE80D}"/>
              </a:ext>
            </a:extLst>
          </p:cNvPr>
          <p:cNvSpPr/>
          <p:nvPr/>
        </p:nvSpPr>
        <p:spPr>
          <a:xfrm>
            <a:off x="591554" y="844593"/>
            <a:ext cx="150140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게임 시작 방법</a:t>
            </a:r>
            <a:r>
              <a:rPr lang="en-US" altLang="ko-KR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</a:t>
            </a:r>
            <a:endParaRPr lang="ko-KR" altLang="en-US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8FBFF5E-B2C0-4B90-AD5D-97CCF6A792BF}"/>
              </a:ext>
            </a:extLst>
          </p:cNvPr>
          <p:cNvSpPr/>
          <p:nvPr/>
        </p:nvSpPr>
        <p:spPr>
          <a:xfrm>
            <a:off x="3418073" y="846363"/>
            <a:ext cx="150140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게임 시작 방법</a:t>
            </a:r>
            <a:r>
              <a:rPr lang="en-US" altLang="ko-KR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</a:t>
            </a:r>
            <a:endParaRPr lang="ko-KR" altLang="en-US" sz="9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FCE30D6-AC94-FF13-EF18-C39029472483}"/>
              </a:ext>
            </a:extLst>
          </p:cNvPr>
          <p:cNvSpPr/>
          <p:nvPr/>
        </p:nvSpPr>
        <p:spPr>
          <a:xfrm>
            <a:off x="718246" y="3870192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오늘의 쓰레기 배출 기록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22E56E0-4D16-4447-4C5C-7A4FD8305AB4}"/>
              </a:ext>
            </a:extLst>
          </p:cNvPr>
          <p:cNvSpPr/>
          <p:nvPr/>
        </p:nvSpPr>
        <p:spPr>
          <a:xfrm>
            <a:off x="718246" y="4483443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오늘의 물 사용 기록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D1C83F2-F6C9-AE20-3B6B-A6E018DE6C2E}"/>
              </a:ext>
            </a:extLst>
          </p:cNvPr>
          <p:cNvSpPr/>
          <p:nvPr/>
        </p:nvSpPr>
        <p:spPr>
          <a:xfrm>
            <a:off x="718246" y="5096694"/>
            <a:ext cx="2305422" cy="5208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배출</a:t>
            </a:r>
            <a:r>
              <a:rPr kumimoji="1" lang="en-US" altLang="ko-KR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/</a:t>
            </a:r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사용량 통계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928D66F-D2E1-082B-04A7-42BC5B0CEA76}"/>
              </a:ext>
            </a:extLst>
          </p:cNvPr>
          <p:cNvSpPr/>
          <p:nvPr/>
        </p:nvSpPr>
        <p:spPr>
          <a:xfrm>
            <a:off x="718246" y="5709945"/>
            <a:ext cx="2305422" cy="5208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샤워 타이머 게임</a:t>
            </a:r>
            <a:endParaRPr kumimoji="1" lang="ko-Kore-KR" altLang="en-US" sz="1400" dirty="0">
              <a:solidFill>
                <a:schemeClr val="tx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50" name="그래픽 49" descr="터치 스크린 단색으로 채워진">
            <a:extLst>
              <a:ext uri="{FF2B5EF4-FFF2-40B4-BE49-F238E27FC236}">
                <a16:creationId xmlns:a16="http://schemas.microsoft.com/office/drawing/2014/main" id="{4CD86DEE-2565-46E0-8C65-47E8288B9D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699507">
            <a:off x="2485478" y="5842738"/>
            <a:ext cx="673720" cy="67372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EBB01D-34A4-DB59-9042-BE6BD03FD473}"/>
              </a:ext>
            </a:extLst>
          </p:cNvPr>
          <p:cNvSpPr/>
          <p:nvPr/>
        </p:nvSpPr>
        <p:spPr>
          <a:xfrm>
            <a:off x="3542861" y="2013892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AF705EE-CF04-C78D-A13A-F35E7DE8E641}"/>
              </a:ext>
            </a:extLst>
          </p:cNvPr>
          <p:cNvSpPr/>
          <p:nvPr/>
        </p:nvSpPr>
        <p:spPr>
          <a:xfrm>
            <a:off x="4353089" y="2013892"/>
            <a:ext cx="657828" cy="37262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87FAE3B-A764-B25B-BCF2-67984C2D8B5F}"/>
              </a:ext>
            </a:extLst>
          </p:cNvPr>
          <p:cNvSpPr/>
          <p:nvPr/>
        </p:nvSpPr>
        <p:spPr>
          <a:xfrm>
            <a:off x="5163317" y="2013892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774E949-2456-BBE8-AB9C-3132D9EFB0B4}"/>
              </a:ext>
            </a:extLst>
          </p:cNvPr>
          <p:cNvSpPr/>
          <p:nvPr/>
        </p:nvSpPr>
        <p:spPr>
          <a:xfrm>
            <a:off x="3542861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1E2EBA5-191E-CEEA-EECD-ADC1E68CCDF4}"/>
              </a:ext>
            </a:extLst>
          </p:cNvPr>
          <p:cNvSpPr/>
          <p:nvPr/>
        </p:nvSpPr>
        <p:spPr>
          <a:xfrm>
            <a:off x="4353089" y="2511603"/>
            <a:ext cx="657828" cy="3726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E035049-5E17-871F-E009-9749059F5D9A}"/>
              </a:ext>
            </a:extLst>
          </p:cNvPr>
          <p:cNvSpPr/>
          <p:nvPr/>
        </p:nvSpPr>
        <p:spPr>
          <a:xfrm>
            <a:off x="5163317" y="2511603"/>
            <a:ext cx="657828" cy="3726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37A2BA-48B6-AFA9-F839-5086AFA62656}"/>
              </a:ext>
            </a:extLst>
          </p:cNvPr>
          <p:cNvSpPr/>
          <p:nvPr/>
        </p:nvSpPr>
        <p:spPr>
          <a:xfrm>
            <a:off x="3417412" y="2049925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양치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321FC2E-A95D-ABF3-85D0-7C87BF7E2331}"/>
              </a:ext>
            </a:extLst>
          </p:cNvPr>
          <p:cNvSpPr/>
          <p:nvPr/>
        </p:nvSpPr>
        <p:spPr>
          <a:xfrm>
            <a:off x="5085698" y="2067177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세수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65D074A-745C-A2C6-033E-9CD3919684C2}"/>
              </a:ext>
            </a:extLst>
          </p:cNvPr>
          <p:cNvSpPr/>
          <p:nvPr/>
        </p:nvSpPr>
        <p:spPr>
          <a:xfrm>
            <a:off x="4227640" y="2061402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손 씻기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827EF06-FF27-D895-EF60-D88C91404BBE}"/>
              </a:ext>
            </a:extLst>
          </p:cNvPr>
          <p:cNvSpPr/>
          <p:nvPr/>
        </p:nvSpPr>
        <p:spPr>
          <a:xfrm>
            <a:off x="3417412" y="2547636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설거지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1AF9962-1E77-42C8-B0CC-382ACB54DF32}"/>
              </a:ext>
            </a:extLst>
          </p:cNvPr>
          <p:cNvSpPr/>
          <p:nvPr/>
        </p:nvSpPr>
        <p:spPr>
          <a:xfrm>
            <a:off x="5085698" y="2564888"/>
            <a:ext cx="813065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기타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614B5A5-8EBD-F861-8DFD-DF2677E2884D}"/>
              </a:ext>
            </a:extLst>
          </p:cNvPr>
          <p:cNvSpPr/>
          <p:nvPr/>
        </p:nvSpPr>
        <p:spPr>
          <a:xfrm>
            <a:off x="4227640" y="2559113"/>
            <a:ext cx="908726" cy="24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</a:t>
            </a:r>
          </a:p>
        </p:txBody>
      </p:sp>
      <p:cxnSp>
        <p:nvCxnSpPr>
          <p:cNvPr id="109" name="직선 연결선[R] 14">
            <a:extLst>
              <a:ext uri="{FF2B5EF4-FFF2-40B4-BE49-F238E27FC236}">
                <a16:creationId xmlns:a16="http://schemas.microsoft.com/office/drawing/2014/main" id="{C19DE240-10E9-C3C2-7ED0-D1F0A119A338}"/>
              </a:ext>
            </a:extLst>
          </p:cNvPr>
          <p:cNvCxnSpPr/>
          <p:nvPr/>
        </p:nvCxnSpPr>
        <p:spPr>
          <a:xfrm>
            <a:off x="3543487" y="5163566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C76E5DB-A56D-DE6F-5E69-EBBA0B57210B}"/>
              </a:ext>
            </a:extLst>
          </p:cNvPr>
          <p:cNvSpPr/>
          <p:nvPr/>
        </p:nvSpPr>
        <p:spPr>
          <a:xfrm>
            <a:off x="3558807" y="5229339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 사용한 물의 양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BC3DF34-44DC-1EF3-3949-F7AB0371CC9A}"/>
              </a:ext>
            </a:extLst>
          </p:cNvPr>
          <p:cNvSpPr/>
          <p:nvPr/>
        </p:nvSpPr>
        <p:spPr>
          <a:xfrm>
            <a:off x="3558807" y="5490115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300 ml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89F1F30-A270-2F47-1054-CC9756A17736}"/>
              </a:ext>
            </a:extLst>
          </p:cNvPr>
          <p:cNvSpPr/>
          <p:nvPr/>
        </p:nvSpPr>
        <p:spPr>
          <a:xfrm>
            <a:off x="4227640" y="4761567"/>
            <a:ext cx="896243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300 ml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DBC1C4B-A5DD-CC93-7606-9C875674C88A}"/>
              </a:ext>
            </a:extLst>
          </p:cNvPr>
          <p:cNvSpPr/>
          <p:nvPr/>
        </p:nvSpPr>
        <p:spPr>
          <a:xfrm>
            <a:off x="5251619" y="4808673"/>
            <a:ext cx="551828" cy="281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추가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A4488D3-8245-08F2-205A-3C42B0C2FD2A}"/>
              </a:ext>
            </a:extLst>
          </p:cNvPr>
          <p:cNvSpPr/>
          <p:nvPr/>
        </p:nvSpPr>
        <p:spPr>
          <a:xfrm>
            <a:off x="3558807" y="6210858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-1200 ml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EEA3208-2C26-434C-051E-43E951749BDD}"/>
              </a:ext>
            </a:extLst>
          </p:cNvPr>
          <p:cNvSpPr/>
          <p:nvPr/>
        </p:nvSpPr>
        <p:spPr>
          <a:xfrm>
            <a:off x="3558807" y="5904361"/>
            <a:ext cx="2199416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전일대비 절약한 물의 양</a:t>
            </a:r>
          </a:p>
        </p:txBody>
      </p:sp>
      <p:cxnSp>
        <p:nvCxnSpPr>
          <p:cNvPr id="116" name="직선 연결선[R] 14">
            <a:extLst>
              <a:ext uri="{FF2B5EF4-FFF2-40B4-BE49-F238E27FC236}">
                <a16:creationId xmlns:a16="http://schemas.microsoft.com/office/drawing/2014/main" id="{04B7EBF8-7A83-A0B9-8EF0-FA10BEDB66F9}"/>
              </a:ext>
            </a:extLst>
          </p:cNvPr>
          <p:cNvCxnSpPr/>
          <p:nvPr/>
        </p:nvCxnSpPr>
        <p:spPr>
          <a:xfrm>
            <a:off x="3543487" y="5858574"/>
            <a:ext cx="2254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F455775-E98C-FA55-DB09-90DC6F11A6AC}"/>
              </a:ext>
            </a:extLst>
          </p:cNvPr>
          <p:cNvCxnSpPr>
            <a:cxnSpLocks/>
          </p:cNvCxnSpPr>
          <p:nvPr/>
        </p:nvCxnSpPr>
        <p:spPr>
          <a:xfrm flipV="1">
            <a:off x="3474995" y="3062877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B9AA2C0-4B7F-01E3-7BDE-A5E1E7B4E955}"/>
              </a:ext>
            </a:extLst>
          </p:cNvPr>
          <p:cNvCxnSpPr>
            <a:cxnSpLocks/>
          </p:cNvCxnSpPr>
          <p:nvPr/>
        </p:nvCxnSpPr>
        <p:spPr>
          <a:xfrm flipV="1">
            <a:off x="3484747" y="4675323"/>
            <a:ext cx="2414016" cy="2962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A7F4BF9-FF42-BAD0-9ED3-FAFC5C2F4074}"/>
              </a:ext>
            </a:extLst>
          </p:cNvPr>
          <p:cNvSpPr/>
          <p:nvPr/>
        </p:nvSpPr>
        <p:spPr>
          <a:xfrm>
            <a:off x="3568967" y="3249828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827B3B2-1A51-8D26-1695-3223A84EC431}"/>
              </a:ext>
            </a:extLst>
          </p:cNvPr>
          <p:cNvSpPr/>
          <p:nvPr/>
        </p:nvSpPr>
        <p:spPr>
          <a:xfrm>
            <a:off x="3568967" y="3961104"/>
            <a:ext cx="2199415" cy="47749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2796E2E-1EB5-DE61-E44C-B25A6122F491}"/>
              </a:ext>
            </a:extLst>
          </p:cNvPr>
          <p:cNvSpPr/>
          <p:nvPr/>
        </p:nvSpPr>
        <p:spPr>
          <a:xfrm>
            <a:off x="3903986" y="3355063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6C72DC0-B1AF-CAFE-088C-C310298C0E5E}"/>
              </a:ext>
            </a:extLst>
          </p:cNvPr>
          <p:cNvSpPr/>
          <p:nvPr/>
        </p:nvSpPr>
        <p:spPr>
          <a:xfrm>
            <a:off x="3914145" y="4064969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샤워 타이머 게임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D0C2E23-5EE3-04A9-9339-93DB3D0B83B4}"/>
              </a:ext>
            </a:extLst>
          </p:cNvPr>
          <p:cNvSpPr/>
          <p:nvPr/>
        </p:nvSpPr>
        <p:spPr>
          <a:xfrm>
            <a:off x="3399219" y="1610268"/>
            <a:ext cx="2557788" cy="28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오늘의 물 사용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AE22B8-039C-00D4-7A2A-C71DACDA088C}"/>
              </a:ext>
            </a:extLst>
          </p:cNvPr>
          <p:cNvSpPr/>
          <p:nvPr/>
        </p:nvSpPr>
        <p:spPr>
          <a:xfrm>
            <a:off x="3564930" y="118236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ON-ECO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F52DEE2-C328-FD1E-88EE-DD18540BD26B}"/>
              </a:ext>
            </a:extLst>
          </p:cNvPr>
          <p:cNvCxnSpPr>
            <a:cxnSpLocks/>
          </p:cNvCxnSpPr>
          <p:nvPr/>
        </p:nvCxnSpPr>
        <p:spPr>
          <a:xfrm>
            <a:off x="3381742" y="1562127"/>
            <a:ext cx="257526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그래픽 126" descr="가로 막대형 차트 단색으로 채워진">
            <a:extLst>
              <a:ext uri="{FF2B5EF4-FFF2-40B4-BE49-F238E27FC236}">
                <a16:creationId xmlns:a16="http://schemas.microsoft.com/office/drawing/2014/main" id="{09AA0284-8984-40BF-7008-E1F781E4E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5730" y="1220737"/>
            <a:ext cx="272052" cy="272052"/>
          </a:xfrm>
          <a:prstGeom prst="rect">
            <a:avLst/>
          </a:prstGeom>
        </p:spPr>
      </p:pic>
      <p:pic>
        <p:nvPicPr>
          <p:cNvPr id="51" name="그래픽 50" descr="터치 스크린 단색으로 채워진">
            <a:extLst>
              <a:ext uri="{FF2B5EF4-FFF2-40B4-BE49-F238E27FC236}">
                <a16:creationId xmlns:a16="http://schemas.microsoft.com/office/drawing/2014/main" id="{DF77EA9C-F008-46D6-85B6-456DC3C5A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699507">
            <a:off x="5336538" y="3944776"/>
            <a:ext cx="673720" cy="673720"/>
          </a:xfrm>
          <a:prstGeom prst="rect">
            <a:avLst/>
          </a:prstGeom>
        </p:spPr>
      </p:pic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5BEED70-BF80-4A15-9EBE-2FFEEA3E1C79}"/>
              </a:ext>
            </a:extLst>
          </p:cNvPr>
          <p:cNvCxnSpPr>
            <a:cxnSpLocks/>
          </p:cNvCxnSpPr>
          <p:nvPr/>
        </p:nvCxnSpPr>
        <p:spPr>
          <a:xfrm>
            <a:off x="2773915" y="4745203"/>
            <a:ext cx="644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화살표: 갈매기형 수장 127">
            <a:extLst>
              <a:ext uri="{FF2B5EF4-FFF2-40B4-BE49-F238E27FC236}">
                <a16:creationId xmlns:a16="http://schemas.microsoft.com/office/drawing/2014/main" id="{F009E09D-18FF-4CBA-A7EA-353D5CCD0C28}"/>
              </a:ext>
            </a:extLst>
          </p:cNvPr>
          <p:cNvSpPr/>
          <p:nvPr/>
        </p:nvSpPr>
        <p:spPr>
          <a:xfrm flipH="1">
            <a:off x="3608800" y="127162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2ABE5FA-5218-048B-4C48-0B13E037053D}"/>
              </a:ext>
            </a:extLst>
          </p:cNvPr>
          <p:cNvSpPr>
            <a:spLocks noChangeAspect="1"/>
          </p:cNvSpPr>
          <p:nvPr/>
        </p:nvSpPr>
        <p:spPr>
          <a:xfrm>
            <a:off x="6355300" y="1694557"/>
            <a:ext cx="2388542" cy="4442944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5B505DF-9736-B3D3-BC01-44BBA7A5B488}"/>
              </a:ext>
            </a:extLst>
          </p:cNvPr>
          <p:cNvSpPr>
            <a:spLocks noChangeAspect="1"/>
          </p:cNvSpPr>
          <p:nvPr/>
        </p:nvSpPr>
        <p:spPr>
          <a:xfrm>
            <a:off x="6273563" y="1101839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7613D25-0B91-0038-1CCD-4471C14BA76E}"/>
              </a:ext>
            </a:extLst>
          </p:cNvPr>
          <p:cNvSpPr>
            <a:spLocks noChangeAspect="1"/>
          </p:cNvSpPr>
          <p:nvPr/>
        </p:nvSpPr>
        <p:spPr>
          <a:xfrm>
            <a:off x="9121484" y="1092866"/>
            <a:ext cx="2562179" cy="540904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AAE5EF8-6D46-3D1A-2E3A-FDA9B79B078D}"/>
              </a:ext>
            </a:extLst>
          </p:cNvPr>
          <p:cNvSpPr/>
          <p:nvPr/>
        </p:nvSpPr>
        <p:spPr>
          <a:xfrm>
            <a:off x="6392354" y="1838805"/>
            <a:ext cx="2368430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사용할 수도꼭지를 선택해주세요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54852652-D3E7-87B2-A723-529918D739CD}"/>
              </a:ext>
            </a:extLst>
          </p:cNvPr>
          <p:cNvSpPr>
            <a:spLocks noChangeAspect="1"/>
          </p:cNvSpPr>
          <p:nvPr/>
        </p:nvSpPr>
        <p:spPr>
          <a:xfrm>
            <a:off x="6493557" y="2252581"/>
            <a:ext cx="2075759" cy="819327"/>
          </a:xfrm>
          <a:prstGeom prst="roundRect">
            <a:avLst>
              <a:gd name="adj" fmla="val 65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9210B46-A33A-84CD-B55A-4CDD27282485}"/>
              </a:ext>
            </a:extLst>
          </p:cNvPr>
          <p:cNvSpPr txBox="1"/>
          <p:nvPr/>
        </p:nvSpPr>
        <p:spPr>
          <a:xfrm>
            <a:off x="6651379" y="2586783"/>
            <a:ext cx="178256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세면대 수도꼭지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6F224154-D4A3-4582-E7FB-5FA84D45BE6B}"/>
              </a:ext>
            </a:extLst>
          </p:cNvPr>
          <p:cNvSpPr>
            <a:spLocks noChangeAspect="1"/>
          </p:cNvSpPr>
          <p:nvPr/>
        </p:nvSpPr>
        <p:spPr>
          <a:xfrm>
            <a:off x="6493557" y="3310235"/>
            <a:ext cx="2075759" cy="819327"/>
          </a:xfrm>
          <a:prstGeom prst="roundRect">
            <a:avLst>
              <a:gd name="adj" fmla="val 65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69A3ABA-F246-15BE-5AD7-EE366DEA96A1}"/>
              </a:ext>
            </a:extLst>
          </p:cNvPr>
          <p:cNvSpPr txBox="1"/>
          <p:nvPr/>
        </p:nvSpPr>
        <p:spPr>
          <a:xfrm>
            <a:off x="6651379" y="3631053"/>
            <a:ext cx="178256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개수대 수도꼭지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AD0F2333-E47E-93C0-4055-6C1910A19E2D}"/>
              </a:ext>
            </a:extLst>
          </p:cNvPr>
          <p:cNvSpPr>
            <a:spLocks noChangeAspect="1"/>
          </p:cNvSpPr>
          <p:nvPr/>
        </p:nvSpPr>
        <p:spPr>
          <a:xfrm>
            <a:off x="6493557" y="4367889"/>
            <a:ext cx="2075759" cy="819327"/>
          </a:xfrm>
          <a:prstGeom prst="roundRect">
            <a:avLst>
              <a:gd name="adj" fmla="val 65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560AF41-E1DE-6D56-24CB-66879D67220F}"/>
              </a:ext>
            </a:extLst>
          </p:cNvPr>
          <p:cNvSpPr txBox="1"/>
          <p:nvPr/>
        </p:nvSpPr>
        <p:spPr>
          <a:xfrm>
            <a:off x="6651379" y="4675323"/>
            <a:ext cx="178256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샤워헤드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786BE29-D0A1-25D3-CC91-5AA4E467BB51}"/>
              </a:ext>
            </a:extLst>
          </p:cNvPr>
          <p:cNvSpPr/>
          <p:nvPr/>
        </p:nvSpPr>
        <p:spPr>
          <a:xfrm>
            <a:off x="6799330" y="5745859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다음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234E77A-9DA6-6B9E-219C-B7EA51B337CC}"/>
              </a:ext>
            </a:extLst>
          </p:cNvPr>
          <p:cNvCxnSpPr>
            <a:cxnSpLocks/>
          </p:cNvCxnSpPr>
          <p:nvPr/>
        </p:nvCxnSpPr>
        <p:spPr>
          <a:xfrm>
            <a:off x="6333324" y="5677262"/>
            <a:ext cx="2388542" cy="0"/>
          </a:xfrm>
          <a:prstGeom prst="line">
            <a:avLst/>
          </a:prstGeom>
          <a:ln w="1143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화살표: 갈매기형 수장 138">
            <a:extLst>
              <a:ext uri="{FF2B5EF4-FFF2-40B4-BE49-F238E27FC236}">
                <a16:creationId xmlns:a16="http://schemas.microsoft.com/office/drawing/2014/main" id="{AD57843C-4CD4-8C75-E4A3-34C184CCFF04}"/>
              </a:ext>
            </a:extLst>
          </p:cNvPr>
          <p:cNvSpPr/>
          <p:nvPr/>
        </p:nvSpPr>
        <p:spPr>
          <a:xfrm flipH="1">
            <a:off x="6468371" y="127162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62D6EEF-BD30-02B2-CF87-E3C34825A8F1}"/>
              </a:ext>
            </a:extLst>
          </p:cNvPr>
          <p:cNvSpPr/>
          <p:nvPr/>
        </p:nvSpPr>
        <p:spPr>
          <a:xfrm>
            <a:off x="6477238" y="1182367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6C8F369C-636D-B0D1-D5C8-2E295424C0D3}"/>
              </a:ext>
            </a:extLst>
          </p:cNvPr>
          <p:cNvSpPr>
            <a:spLocks noChangeAspect="1"/>
          </p:cNvSpPr>
          <p:nvPr/>
        </p:nvSpPr>
        <p:spPr>
          <a:xfrm>
            <a:off x="9198248" y="1686486"/>
            <a:ext cx="2388542" cy="4442944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57C6F5E-F445-29BF-9882-C05E7DF28647}"/>
              </a:ext>
            </a:extLst>
          </p:cNvPr>
          <p:cNvSpPr/>
          <p:nvPr/>
        </p:nvSpPr>
        <p:spPr>
          <a:xfrm>
            <a:off x="9235302" y="1830734"/>
            <a:ext cx="2368430" cy="28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사용할 물의 세기를 선택해주세요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A81126C-386C-7824-44E9-6E327B865357}"/>
              </a:ext>
            </a:extLst>
          </p:cNvPr>
          <p:cNvGrpSpPr/>
          <p:nvPr/>
        </p:nvGrpSpPr>
        <p:grpSpPr>
          <a:xfrm>
            <a:off x="9336505" y="2244510"/>
            <a:ext cx="2075759" cy="819327"/>
            <a:chOff x="3633986" y="2252581"/>
            <a:chExt cx="2075759" cy="819327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1CDEDBB7-A601-3629-CEAE-062AB98A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3986" y="2252581"/>
              <a:ext cx="2075759" cy="819327"/>
            </a:xfrm>
            <a:prstGeom prst="roundRect">
              <a:avLst>
                <a:gd name="adj" fmla="val 6577"/>
              </a:avLst>
            </a:prstGeom>
            <a:solidFill>
              <a:srgbClr val="FAB8B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2A7E714-76CF-1415-8ACB-E38B46894627}"/>
                </a:ext>
              </a:extLst>
            </p:cNvPr>
            <p:cNvSpPr txBox="1"/>
            <p:nvPr/>
          </p:nvSpPr>
          <p:spPr>
            <a:xfrm>
              <a:off x="3791808" y="2795288"/>
              <a:ext cx="178256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강 </a:t>
              </a:r>
              <a:r>
                <a:rPr lang="en-US" altLang="ko-KR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Full</a:t>
              </a:r>
              <a:endPara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146" name="그래픽 145" descr="물 단색으로 채워진">
              <a:extLst>
                <a:ext uri="{FF2B5EF4-FFF2-40B4-BE49-F238E27FC236}">
                  <a16:creationId xmlns:a16="http://schemas.microsoft.com/office/drawing/2014/main" id="{6F737569-DA0D-A39F-CF87-5BB0C07B1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27886" y="2380261"/>
              <a:ext cx="409258" cy="409258"/>
            </a:xfrm>
            <a:prstGeom prst="rect">
              <a:avLst/>
            </a:prstGeom>
          </p:spPr>
        </p:pic>
        <p:pic>
          <p:nvPicPr>
            <p:cNvPr id="147" name="그래픽 146" descr="물 단색으로 채워진">
              <a:extLst>
                <a:ext uri="{FF2B5EF4-FFF2-40B4-BE49-F238E27FC236}">
                  <a16:creationId xmlns:a16="http://schemas.microsoft.com/office/drawing/2014/main" id="{50DE55FA-BCF8-5106-89EF-8B883DEBF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58766" y="2380261"/>
              <a:ext cx="409258" cy="409258"/>
            </a:xfrm>
            <a:prstGeom prst="rect">
              <a:avLst/>
            </a:prstGeom>
          </p:spPr>
        </p:pic>
        <p:pic>
          <p:nvPicPr>
            <p:cNvPr id="148" name="그래픽 147" descr="물 단색으로 채워진">
              <a:extLst>
                <a:ext uri="{FF2B5EF4-FFF2-40B4-BE49-F238E27FC236}">
                  <a16:creationId xmlns:a16="http://schemas.microsoft.com/office/drawing/2014/main" id="{10511FC3-579B-C284-4AE1-ACCAB91AD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646" y="2380261"/>
              <a:ext cx="409258" cy="409258"/>
            </a:xfrm>
            <a:prstGeom prst="rect">
              <a:avLst/>
            </a:prstGeom>
          </p:spPr>
        </p:pic>
        <p:pic>
          <p:nvPicPr>
            <p:cNvPr id="149" name="그래픽 148" descr="물 단색으로 채워진">
              <a:extLst>
                <a:ext uri="{FF2B5EF4-FFF2-40B4-BE49-F238E27FC236}">
                  <a16:creationId xmlns:a16="http://schemas.microsoft.com/office/drawing/2014/main" id="{D3D34CFA-F3FC-4EB6-EC8C-688C7EAB1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20527" y="2380261"/>
              <a:ext cx="409258" cy="409258"/>
            </a:xfrm>
            <a:prstGeom prst="rect">
              <a:avLst/>
            </a:prstGeom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DE1FA27F-77CE-8E6D-54B9-F7D053D662CB}"/>
              </a:ext>
            </a:extLst>
          </p:cNvPr>
          <p:cNvGrpSpPr/>
          <p:nvPr/>
        </p:nvGrpSpPr>
        <p:grpSpPr>
          <a:xfrm>
            <a:off x="9336505" y="3302164"/>
            <a:ext cx="2075759" cy="819327"/>
            <a:chOff x="3633986" y="3489863"/>
            <a:chExt cx="2075759" cy="819327"/>
          </a:xfrm>
        </p:grpSpPr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6973722B-027A-9D0A-F5CF-9FCAC591E0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3986" y="3489863"/>
              <a:ext cx="2075759" cy="819327"/>
            </a:xfrm>
            <a:prstGeom prst="roundRect">
              <a:avLst>
                <a:gd name="adj" fmla="val 657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44BAB75-2FFB-2FEB-11C2-DF7F0811E84F}"/>
                </a:ext>
              </a:extLst>
            </p:cNvPr>
            <p:cNvSpPr txBox="1"/>
            <p:nvPr/>
          </p:nvSpPr>
          <p:spPr>
            <a:xfrm>
              <a:off x="3791808" y="4019186"/>
              <a:ext cx="178256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중 </a:t>
              </a:r>
              <a:r>
                <a:rPr lang="en-US" altLang="ko-KR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1/2</a:t>
              </a:r>
              <a:endPara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153" name="그래픽 152" descr="물 단색으로 채워진">
              <a:extLst>
                <a:ext uri="{FF2B5EF4-FFF2-40B4-BE49-F238E27FC236}">
                  <a16:creationId xmlns:a16="http://schemas.microsoft.com/office/drawing/2014/main" id="{0F8F6615-9F14-8272-0BF0-AA2671F1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27886" y="3608639"/>
              <a:ext cx="409258" cy="409258"/>
            </a:xfrm>
            <a:prstGeom prst="rect">
              <a:avLst/>
            </a:prstGeom>
          </p:spPr>
        </p:pic>
        <p:pic>
          <p:nvPicPr>
            <p:cNvPr id="154" name="그래픽 153" descr="물 단색으로 채워진">
              <a:extLst>
                <a:ext uri="{FF2B5EF4-FFF2-40B4-BE49-F238E27FC236}">
                  <a16:creationId xmlns:a16="http://schemas.microsoft.com/office/drawing/2014/main" id="{7AF0B78C-CBA2-4F51-A3E4-3FA4F44EA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58766" y="3608639"/>
              <a:ext cx="409258" cy="409258"/>
            </a:xfrm>
            <a:prstGeom prst="rect">
              <a:avLst/>
            </a:prstGeom>
          </p:spPr>
        </p:pic>
        <p:pic>
          <p:nvPicPr>
            <p:cNvPr id="155" name="그래픽 154" descr="물 단색으로 채워진">
              <a:extLst>
                <a:ext uri="{FF2B5EF4-FFF2-40B4-BE49-F238E27FC236}">
                  <a16:creationId xmlns:a16="http://schemas.microsoft.com/office/drawing/2014/main" id="{B4258049-BB06-8452-8E78-DB2AB07F7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89646" y="3608639"/>
              <a:ext cx="409258" cy="409258"/>
            </a:xfrm>
            <a:prstGeom prst="rect">
              <a:avLst/>
            </a:prstGeom>
          </p:spPr>
        </p:pic>
        <p:pic>
          <p:nvPicPr>
            <p:cNvPr id="156" name="그래픽 155" descr="물 단색으로 채워진">
              <a:extLst>
                <a:ext uri="{FF2B5EF4-FFF2-40B4-BE49-F238E27FC236}">
                  <a16:creationId xmlns:a16="http://schemas.microsoft.com/office/drawing/2014/main" id="{24D0D7A7-5903-93A1-833C-EB595F4E5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20527" y="3608639"/>
              <a:ext cx="409258" cy="409258"/>
            </a:xfrm>
            <a:prstGeom prst="rect">
              <a:avLst/>
            </a:prstGeom>
          </p:spPr>
        </p:pic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3981BCE5-2BFB-8873-F225-5B7CEB3B995C}"/>
              </a:ext>
            </a:extLst>
          </p:cNvPr>
          <p:cNvGrpSpPr/>
          <p:nvPr/>
        </p:nvGrpSpPr>
        <p:grpSpPr>
          <a:xfrm>
            <a:off x="9336505" y="4359818"/>
            <a:ext cx="2075759" cy="819327"/>
            <a:chOff x="3633986" y="4727145"/>
            <a:chExt cx="2075759" cy="819327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700ED871-1953-5CFE-354B-F27F52EC7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3986" y="4727145"/>
              <a:ext cx="2075759" cy="819327"/>
            </a:xfrm>
            <a:prstGeom prst="roundRect">
              <a:avLst>
                <a:gd name="adj" fmla="val 657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E14E340-FF72-DC34-200E-3EEF8AD14556}"/>
                </a:ext>
              </a:extLst>
            </p:cNvPr>
            <p:cNvSpPr txBox="1"/>
            <p:nvPr/>
          </p:nvSpPr>
          <p:spPr>
            <a:xfrm>
              <a:off x="3791808" y="5243084"/>
              <a:ext cx="178256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약 </a:t>
              </a:r>
              <a:r>
                <a:rPr lang="en-US" altLang="ko-KR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1/4</a:t>
              </a:r>
              <a:endPara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160" name="그래픽 159" descr="물 단색으로 채워진">
              <a:extLst>
                <a:ext uri="{FF2B5EF4-FFF2-40B4-BE49-F238E27FC236}">
                  <a16:creationId xmlns:a16="http://schemas.microsoft.com/office/drawing/2014/main" id="{D0A7A853-60AD-3074-FC14-D7D3F2465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27886" y="4830497"/>
              <a:ext cx="409258" cy="409258"/>
            </a:xfrm>
            <a:prstGeom prst="rect">
              <a:avLst/>
            </a:prstGeom>
          </p:spPr>
        </p:pic>
        <p:pic>
          <p:nvPicPr>
            <p:cNvPr id="161" name="그래픽 160" descr="물 단색으로 채워진">
              <a:extLst>
                <a:ext uri="{FF2B5EF4-FFF2-40B4-BE49-F238E27FC236}">
                  <a16:creationId xmlns:a16="http://schemas.microsoft.com/office/drawing/2014/main" id="{526A14D8-72CF-1731-CB65-799AE3DE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58766" y="4830497"/>
              <a:ext cx="409258" cy="409258"/>
            </a:xfrm>
            <a:prstGeom prst="rect">
              <a:avLst/>
            </a:prstGeom>
          </p:spPr>
        </p:pic>
        <p:pic>
          <p:nvPicPr>
            <p:cNvPr id="162" name="그래픽 161" descr="물 단색으로 채워진">
              <a:extLst>
                <a:ext uri="{FF2B5EF4-FFF2-40B4-BE49-F238E27FC236}">
                  <a16:creationId xmlns:a16="http://schemas.microsoft.com/office/drawing/2014/main" id="{B7A886C7-5BA5-A4DE-69FB-4A2003457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89646" y="4830497"/>
              <a:ext cx="409258" cy="409258"/>
            </a:xfrm>
            <a:prstGeom prst="rect">
              <a:avLst/>
            </a:prstGeom>
          </p:spPr>
        </p:pic>
        <p:pic>
          <p:nvPicPr>
            <p:cNvPr id="163" name="그래픽 162" descr="물 단색으로 채워진">
              <a:extLst>
                <a:ext uri="{FF2B5EF4-FFF2-40B4-BE49-F238E27FC236}">
                  <a16:creationId xmlns:a16="http://schemas.microsoft.com/office/drawing/2014/main" id="{38FC64CC-AFE1-EC97-9080-F5DDD9794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20527" y="4830497"/>
              <a:ext cx="409258" cy="409258"/>
            </a:xfrm>
            <a:prstGeom prst="rect">
              <a:avLst/>
            </a:prstGeom>
          </p:spPr>
        </p:pic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73BB968-4AC9-3765-BF91-610B3D217227}"/>
              </a:ext>
            </a:extLst>
          </p:cNvPr>
          <p:cNvSpPr/>
          <p:nvPr/>
        </p:nvSpPr>
        <p:spPr>
          <a:xfrm>
            <a:off x="10273146" y="5737788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확인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AA1429FA-FF63-816C-9B4C-7443E4594DA1}"/>
              </a:ext>
            </a:extLst>
          </p:cNvPr>
          <p:cNvCxnSpPr>
            <a:cxnSpLocks/>
          </p:cNvCxnSpPr>
          <p:nvPr/>
        </p:nvCxnSpPr>
        <p:spPr>
          <a:xfrm>
            <a:off x="9176272" y="5669191"/>
            <a:ext cx="2388542" cy="0"/>
          </a:xfrm>
          <a:prstGeom prst="line">
            <a:avLst/>
          </a:prstGeom>
          <a:ln w="1143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화살표: 갈매기형 수장 165">
            <a:extLst>
              <a:ext uri="{FF2B5EF4-FFF2-40B4-BE49-F238E27FC236}">
                <a16:creationId xmlns:a16="http://schemas.microsoft.com/office/drawing/2014/main" id="{B20DAB7D-C4AB-1026-DA78-1E2CB07228A0}"/>
              </a:ext>
            </a:extLst>
          </p:cNvPr>
          <p:cNvSpPr/>
          <p:nvPr/>
        </p:nvSpPr>
        <p:spPr>
          <a:xfrm flipH="1">
            <a:off x="9311319" y="1263549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94BE8E9-AEF1-DD64-86DB-D66FC918E878}"/>
              </a:ext>
            </a:extLst>
          </p:cNvPr>
          <p:cNvSpPr/>
          <p:nvPr/>
        </p:nvSpPr>
        <p:spPr>
          <a:xfrm>
            <a:off x="9320186" y="1174296"/>
            <a:ext cx="2199416" cy="33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물 사용량 측정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649EC77-F4CA-4AB5-8940-1C3090461E44}"/>
              </a:ext>
            </a:extLst>
          </p:cNvPr>
          <p:cNvSpPr/>
          <p:nvPr/>
        </p:nvSpPr>
        <p:spPr>
          <a:xfrm>
            <a:off x="6342013" y="5347508"/>
            <a:ext cx="2436250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1/2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A618720-A186-FE06-BB9E-6A64C895C54A}"/>
              </a:ext>
            </a:extLst>
          </p:cNvPr>
          <p:cNvCxnSpPr>
            <a:cxnSpLocks/>
            <a:stCxn id="141" idx="2"/>
          </p:cNvCxnSpPr>
          <p:nvPr/>
        </p:nvCxnSpPr>
        <p:spPr>
          <a:xfrm flipH="1" flipV="1">
            <a:off x="10385144" y="5670453"/>
            <a:ext cx="7375" cy="458977"/>
          </a:xfrm>
          <a:prstGeom prst="line">
            <a:avLst/>
          </a:prstGeom>
          <a:ln w="1143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A8E90D0-F7E7-8EB7-4CE3-D5F754753744}"/>
              </a:ext>
            </a:extLst>
          </p:cNvPr>
          <p:cNvSpPr/>
          <p:nvPr/>
        </p:nvSpPr>
        <p:spPr>
          <a:xfrm>
            <a:off x="9184448" y="5340875"/>
            <a:ext cx="2436250" cy="29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2/2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53181F2-49FD-2666-6829-2AF0B0920B9D}"/>
              </a:ext>
            </a:extLst>
          </p:cNvPr>
          <p:cNvSpPr/>
          <p:nvPr/>
        </p:nvSpPr>
        <p:spPr>
          <a:xfrm>
            <a:off x="9029584" y="5733122"/>
            <a:ext cx="1509058" cy="27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이전</a:t>
            </a:r>
          </a:p>
        </p:txBody>
      </p:sp>
      <p:sp>
        <p:nvSpPr>
          <p:cNvPr id="172" name="화살표: 갈매기형 수장 171">
            <a:extLst>
              <a:ext uri="{FF2B5EF4-FFF2-40B4-BE49-F238E27FC236}">
                <a16:creationId xmlns:a16="http://schemas.microsoft.com/office/drawing/2014/main" id="{2187D9A2-B3E9-8C4C-A433-A4593B71805B}"/>
              </a:ext>
            </a:extLst>
          </p:cNvPr>
          <p:cNvSpPr/>
          <p:nvPr/>
        </p:nvSpPr>
        <p:spPr>
          <a:xfrm flipH="1">
            <a:off x="6513247" y="1903368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3" name="화살표: 갈매기형 수장 172">
            <a:extLst>
              <a:ext uri="{FF2B5EF4-FFF2-40B4-BE49-F238E27FC236}">
                <a16:creationId xmlns:a16="http://schemas.microsoft.com/office/drawing/2014/main" id="{C9FB81DE-42EF-8FD0-51AD-7DE5C7401C9E}"/>
              </a:ext>
            </a:extLst>
          </p:cNvPr>
          <p:cNvSpPr/>
          <p:nvPr/>
        </p:nvSpPr>
        <p:spPr>
          <a:xfrm flipH="1">
            <a:off x="9306892" y="1907380"/>
            <a:ext cx="89752" cy="136026"/>
          </a:xfrm>
          <a:prstGeom prst="chevron">
            <a:avLst>
              <a:gd name="adj" fmla="val 7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9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6582</TotalTime>
  <Words>2496</Words>
  <Application>Microsoft Office PowerPoint</Application>
  <PresentationFormat>와이드스크린</PresentationFormat>
  <Paragraphs>890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Noto Sans CJK KR Bold</vt:lpstr>
      <vt:lpstr>Noto Sans CJK KR Medium</vt:lpstr>
      <vt:lpstr>Noto Sans CJK KR Regular</vt:lpstr>
      <vt:lpstr>Noto Sans CJK KR Thin</vt:lpstr>
      <vt:lpstr>Noto Sans KR Medium</vt:lpstr>
      <vt:lpstr>Noto Sans KR Regular</vt:lpstr>
      <vt:lpstr>맑은 고딕</vt:lpstr>
      <vt:lpstr>에스코어 드림 5 Medium</vt:lpstr>
      <vt:lpstr>Arial</vt:lpstr>
      <vt:lpstr>Calibri</vt:lpstr>
      <vt:lpstr>Calibri Light</vt:lpstr>
      <vt:lpstr>Office 테마</vt:lpstr>
      <vt:lpstr>PowerPoint 프레젠테이션</vt:lpstr>
      <vt:lpstr>포인트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김수민</dc:creator>
  <cp:lastModifiedBy>a</cp:lastModifiedBy>
  <cp:revision>283</cp:revision>
  <dcterms:created xsi:type="dcterms:W3CDTF">2022-03-15T08:35:14Z</dcterms:created>
  <dcterms:modified xsi:type="dcterms:W3CDTF">2022-10-03T08:59:50Z</dcterms:modified>
</cp:coreProperties>
</file>