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72" r:id="rId6"/>
    <p:sldId id="266" r:id="rId7"/>
    <p:sldId id="269" r:id="rId8"/>
    <p:sldId id="270" r:id="rId9"/>
    <p:sldId id="271" r:id="rId10"/>
    <p:sldId id="267" r:id="rId11"/>
    <p:sldId id="273" r:id="rId12"/>
    <p:sldId id="274" r:id="rId13"/>
    <p:sldId id="275" r:id="rId14"/>
    <p:sldId id="276" r:id="rId15"/>
    <p:sldId id="277" r:id="rId16"/>
    <p:sldId id="268" r:id="rId17"/>
    <p:sldId id="264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2E203-9F93-4029-BBFD-A3A46118BF1B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5B1F-E865-4C2F-B99B-4C29EDA7D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6126" y="369297"/>
            <a:ext cx="48774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 프로젝트#1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7474" y="2943518"/>
            <a:ext cx="905714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Regular" pitchFamily="34" charset="0"/>
              </a:rPr>
              <a:t>직원 관리 프로그</a:t>
            </a:r>
            <a:r>
              <a:rPr lang="ko-KR" altLang="en-US" sz="6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Regular" pitchFamily="34" charset="0"/>
              </a:rPr>
              <a:t>램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332127" y="306845"/>
            <a:ext cx="3492144" cy="868091"/>
            <a:chOff x="14757372" y="9342024"/>
            <a:chExt cx="3288972" cy="7376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7372" y="9342024"/>
              <a:ext cx="3288972" cy="737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32960" y="6540372"/>
            <a:ext cx="47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일 시 : 2022. 05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0774" y="7862232"/>
            <a:ext cx="43674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작 성 자  : Team 3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236" y="7215071"/>
            <a:ext cx="82049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장 소 : 이젠아카데미컴퓨터학원 503호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81DA6A83-910C-428E-8B89-3B24ADCFC587}"/>
              </a:ext>
            </a:extLst>
          </p:cNvPr>
          <p:cNvGrpSpPr/>
          <p:nvPr/>
        </p:nvGrpSpPr>
        <p:grpSpPr>
          <a:xfrm>
            <a:off x="723017" y="1189120"/>
            <a:ext cx="17323327" cy="365072"/>
            <a:chOff x="2522541" y="3605104"/>
            <a:chExt cx="3826087" cy="313458"/>
          </a:xfrm>
        </p:grpSpPr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B631D922-5B02-4790-933B-2A2BFD0D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72FE87F-9AA5-49DD-A5D4-241C76299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48" y="2429213"/>
            <a:ext cx="4934639" cy="757343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8AAE37-0708-4177-833E-8C962B80FC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0" y="4070150"/>
            <a:ext cx="2204162" cy="3228632"/>
          </a:xfrm>
          <a:prstGeom prst="rect">
            <a:avLst/>
          </a:prstGeom>
        </p:spPr>
      </p:pic>
      <p:sp>
        <p:nvSpPr>
          <p:cNvPr id="39" name="Object 2">
            <a:extLst>
              <a:ext uri="{FF2B5EF4-FFF2-40B4-BE49-F238E27FC236}">
                <a16:creationId xmlns:a16="http://schemas.microsoft.com/office/drawing/2014/main" id="{7B6F2785-3C1C-476E-9ED0-A3A1CD41298D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667078F-89CE-4108-957F-1EB47C079A75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763E62F8-BF30-4450-A2EA-03F74C4E2AFF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86A50ACB-4CD8-428A-99EA-F1740C3A5080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71D8CAD9-53E3-45D7-8B4E-444582F7C4DD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60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F940A9C-212F-4AD9-BDDB-1E993EBE3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17" y="2399822"/>
            <a:ext cx="4289488" cy="7513104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69A1C5A3-CF87-4E16-9EC7-415D27A255E1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F829F6EA-AF87-4489-A615-ECC02715C4CE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BC94F19-A170-4744-9AEB-B10B1F7F049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D54CDCB7-E1CB-48F3-A9E2-D4A7EC5A749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771F2EBC-3A2B-458D-B3BB-D100FB2F2D9A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6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19" name="Object 27">
            <a:extLst>
              <a:ext uri="{FF2B5EF4-FFF2-40B4-BE49-F238E27FC236}">
                <a16:creationId xmlns:a16="http://schemas.microsoft.com/office/drawing/2014/main" id="{5C3874B0-8530-417A-949F-092AC5C88911}"/>
              </a:ext>
            </a:extLst>
          </p:cNvPr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0753ED5B-451C-44BC-A6D6-A79A8F798293}"/>
              </a:ext>
            </a:extLst>
          </p:cNvPr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2" name="Object 29">
            <a:extLst>
              <a:ext uri="{FF2B5EF4-FFF2-40B4-BE49-F238E27FC236}">
                <a16:creationId xmlns:a16="http://schemas.microsoft.com/office/drawing/2014/main" id="{2B4D0713-FA68-435E-9321-906E9E94D8E6}"/>
              </a:ext>
            </a:extLst>
          </p:cNvPr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253AB41-AA3F-41C6-B205-F605A5344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21" y="4806077"/>
            <a:ext cx="7109408" cy="53218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E688A8-2A54-43B1-B1E8-C26565017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69" y="2390025"/>
            <a:ext cx="5220429" cy="58682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50FCF1-A4B1-4FB4-A2B9-68B6ED88B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2397113"/>
            <a:ext cx="4726438" cy="244486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D7BDDE-AD15-4CA0-A56F-C8709F4AAB5E}"/>
              </a:ext>
            </a:extLst>
          </p:cNvPr>
          <p:cNvSpPr/>
          <p:nvPr/>
        </p:nvSpPr>
        <p:spPr>
          <a:xfrm>
            <a:off x="5875536" y="5784349"/>
            <a:ext cx="4038600" cy="64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1BA9-3EB2-46AA-935E-01F55CA65E0E}"/>
              </a:ext>
            </a:extLst>
          </p:cNvPr>
          <p:cNvSpPr/>
          <p:nvPr/>
        </p:nvSpPr>
        <p:spPr>
          <a:xfrm>
            <a:off x="5867400" y="6408260"/>
            <a:ext cx="4038600" cy="640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16">
            <a:extLst>
              <a:ext uri="{FF2B5EF4-FFF2-40B4-BE49-F238E27FC236}">
                <a16:creationId xmlns:a16="http://schemas.microsoft.com/office/drawing/2014/main" id="{293968EF-B40C-4FA0-88A7-9C59F74BDE58}"/>
              </a:ext>
            </a:extLst>
          </p:cNvPr>
          <p:cNvCxnSpPr/>
          <p:nvPr/>
        </p:nvCxnSpPr>
        <p:spPr>
          <a:xfrm flipV="1">
            <a:off x="9697599" y="3924300"/>
            <a:ext cx="2037201" cy="1860049"/>
          </a:xfrm>
          <a:prstGeom prst="bentConnector3">
            <a:avLst>
              <a:gd name="adj1" fmla="val -8487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62">
            <a:extLst>
              <a:ext uri="{FF2B5EF4-FFF2-40B4-BE49-F238E27FC236}">
                <a16:creationId xmlns:a16="http://schemas.microsoft.com/office/drawing/2014/main" id="{B630383B-B096-41A0-8975-D6078B5A33D0}"/>
              </a:ext>
            </a:extLst>
          </p:cNvPr>
          <p:cNvCxnSpPr/>
          <p:nvPr/>
        </p:nvCxnSpPr>
        <p:spPr>
          <a:xfrm rot="5400000" flipH="1" flipV="1">
            <a:off x="8448533" y="3610410"/>
            <a:ext cx="2724435" cy="3848100"/>
          </a:xfrm>
          <a:prstGeom prst="bentConnector4">
            <a:avLst>
              <a:gd name="adj1" fmla="val -11442"/>
              <a:gd name="adj2" fmla="val 64717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425CBC-7182-4350-A1C1-497A02267F77}"/>
              </a:ext>
            </a:extLst>
          </p:cNvPr>
          <p:cNvSpPr/>
          <p:nvPr/>
        </p:nvSpPr>
        <p:spPr>
          <a:xfrm>
            <a:off x="10852040" y="5043786"/>
            <a:ext cx="3861241" cy="6189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E96491-DE19-498F-A758-332B98B90580}"/>
              </a:ext>
            </a:extLst>
          </p:cNvPr>
          <p:cNvSpPr/>
          <p:nvPr/>
        </p:nvSpPr>
        <p:spPr>
          <a:xfrm>
            <a:off x="10840420" y="5662769"/>
            <a:ext cx="3861241" cy="618983"/>
          </a:xfrm>
          <a:prstGeom prst="rect">
            <a:avLst/>
          </a:prstGeom>
          <a:noFill/>
          <a:ln>
            <a:solidFill>
              <a:srgbClr val="28F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964">
            <a:extLst>
              <a:ext uri="{FF2B5EF4-FFF2-40B4-BE49-F238E27FC236}">
                <a16:creationId xmlns:a16="http://schemas.microsoft.com/office/drawing/2014/main" id="{FFC9CB94-9C0D-4B6E-83D8-5023C551B1BF}"/>
              </a:ext>
            </a:extLst>
          </p:cNvPr>
          <p:cNvCxnSpPr/>
          <p:nvPr/>
        </p:nvCxnSpPr>
        <p:spPr>
          <a:xfrm flipV="1">
            <a:off x="10977722" y="4414580"/>
            <a:ext cx="757078" cy="629206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966">
            <a:extLst>
              <a:ext uri="{FF2B5EF4-FFF2-40B4-BE49-F238E27FC236}">
                <a16:creationId xmlns:a16="http://schemas.microsoft.com/office/drawing/2014/main" id="{4D5E8465-9741-4123-8869-08C51CAACB98}"/>
              </a:ext>
            </a:extLst>
          </p:cNvPr>
          <p:cNvCxnSpPr>
            <a:stCxn id="37" idx="3"/>
          </p:cNvCxnSpPr>
          <p:nvPr/>
        </p:nvCxnSpPr>
        <p:spPr>
          <a:xfrm flipV="1">
            <a:off x="14701661" y="4839331"/>
            <a:ext cx="1083342" cy="1132930"/>
          </a:xfrm>
          <a:prstGeom prst="bentConnector2">
            <a:avLst/>
          </a:prstGeom>
          <a:ln w="38100">
            <a:solidFill>
              <a:srgbClr val="28FF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A658869-5693-4272-A74D-481F164A635D}"/>
              </a:ext>
            </a:extLst>
          </p:cNvPr>
          <p:cNvSpPr txBox="1"/>
          <p:nvPr/>
        </p:nvSpPr>
        <p:spPr>
          <a:xfrm>
            <a:off x="14968138" y="6910638"/>
            <a:ext cx="256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기본급과 수당을 입력 받아 월급을 계산한다</a:t>
            </a: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DBCE7291-66AC-4142-8BD4-12BC60013381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C3A9EF80-CF3C-4CE2-B7F1-CDCF5E876173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270D3C1-10FD-4150-A1FD-A96D9F290642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710B9CA5-F307-428B-9FFA-F76ECBE26432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6355436E-EB1F-44BC-AAE1-59FDA07AF70B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7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C3FA84-7345-4CAE-A409-11B7BFEE5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6" y="2498569"/>
            <a:ext cx="7676081" cy="53947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B7009A-64C5-4548-A5FE-C928A4961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52" y="8431005"/>
            <a:ext cx="8393839" cy="1295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3D9B74C-097E-442F-B1F6-A09FB74371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930" y="3933276"/>
            <a:ext cx="4629456" cy="2864597"/>
          </a:xfrm>
          <a:prstGeom prst="rect">
            <a:avLst/>
          </a:prstGeom>
        </p:spPr>
      </p:pic>
      <p:sp>
        <p:nvSpPr>
          <p:cNvPr id="26" name="Object 2">
            <a:extLst>
              <a:ext uri="{FF2B5EF4-FFF2-40B4-BE49-F238E27FC236}">
                <a16:creationId xmlns:a16="http://schemas.microsoft.com/office/drawing/2014/main" id="{CC5F3B14-3980-459C-957A-F5CC42BD613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4C92F83-FF03-4F99-8D45-6B9C3F0B51FF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3D903AE0-BCF7-4E9D-AFE1-CCB4B717BEC5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CD60547D-5669-4937-86B2-131D6F360919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4D15A15A-2521-40A5-B569-7379C0968860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41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AE32F57-DFCD-4F9E-AE72-3C873250B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272" y="3910247"/>
            <a:ext cx="5906324" cy="17242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732CC7-3C28-40C1-A68D-D744FC5C5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11" y="2682613"/>
            <a:ext cx="6806533" cy="6879896"/>
          </a:xfrm>
          <a:prstGeom prst="rect">
            <a:avLst/>
          </a:prstGeom>
        </p:spPr>
      </p:pic>
      <p:sp>
        <p:nvSpPr>
          <p:cNvPr id="22" name="Object 2">
            <a:extLst>
              <a:ext uri="{FF2B5EF4-FFF2-40B4-BE49-F238E27FC236}">
                <a16:creationId xmlns:a16="http://schemas.microsoft.com/office/drawing/2014/main" id="{95ED44B3-595E-4A09-AB90-BD705D7339A7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DF8159F-9A22-4AF7-8ED6-F45F7E88B4DE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3C0B7CD7-F172-445D-BFD5-3BFD11F2F148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CF8A83D2-6197-476D-A900-F85CB2DED089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BFCBEDF2-6027-4649-961B-4A98BBF54C06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2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E8FFD7-E9C5-4FD8-B018-13A66E3EE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4658248"/>
            <a:ext cx="5134692" cy="11717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0A39FB2-C4C6-4875-831F-C8B2C6CC5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62" y="2895776"/>
            <a:ext cx="6058746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22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5839" y="3310581"/>
            <a:ext cx="18199752" cy="576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감사합니다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35652" y="9055953"/>
            <a:ext cx="6796770" cy="586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작성자 혹은 회사 이름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4672" y="2274281"/>
            <a:ext cx="134502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01_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30" y="1827619"/>
            <a:ext cx="6481248" cy="23896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696742" y="2539718"/>
            <a:ext cx="3344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 개요</a:t>
            </a:r>
            <a:endParaRPr lang="en-US" sz="3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8696742" y="3566514"/>
            <a:ext cx="60878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 제작기간 및 담당업무</a:t>
            </a:r>
            <a:endParaRPr lang="en-US" sz="30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8696742" y="4593310"/>
            <a:ext cx="189029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구조 설계</a:t>
            </a:r>
            <a:endParaRPr lang="en-US" sz="30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8696742" y="5620106"/>
            <a:ext cx="406346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핵심소스 및 구현</a:t>
            </a:r>
            <a:endParaRPr lang="en-US" sz="3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8696742" y="6646902"/>
            <a:ext cx="3344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보완점 및 후기</a:t>
            </a:r>
            <a:endParaRPr lang="en-US" sz="30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BE0AC3-1395-4EA6-82A5-552EE4E31031}"/>
              </a:ext>
            </a:extLst>
          </p:cNvPr>
          <p:cNvSpPr txBox="1"/>
          <p:nvPr/>
        </p:nvSpPr>
        <p:spPr>
          <a:xfrm>
            <a:off x="7634673" y="3325052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02_</a:t>
            </a:r>
            <a:endParaRPr lang="ko-KR" altLang="en-US" sz="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A664F-F6A9-4BC3-8615-A4F63E9A7BAA}"/>
              </a:ext>
            </a:extLst>
          </p:cNvPr>
          <p:cNvSpPr txBox="1"/>
          <p:nvPr/>
        </p:nvSpPr>
        <p:spPr>
          <a:xfrm>
            <a:off x="7634673" y="4375823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03_</a:t>
            </a:r>
            <a:endParaRPr lang="ko-KR" altLang="en-US" sz="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1A17D-F8FE-44EC-81B8-D353B823E29A}"/>
              </a:ext>
            </a:extLst>
          </p:cNvPr>
          <p:cNvSpPr txBox="1"/>
          <p:nvPr/>
        </p:nvSpPr>
        <p:spPr>
          <a:xfrm>
            <a:off x="7634673" y="5426594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04_</a:t>
            </a:r>
            <a:endParaRPr lang="ko-KR" altLang="en-US" sz="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CD535B-403D-4553-A9C7-643B15AC7184}"/>
              </a:ext>
            </a:extLst>
          </p:cNvPr>
          <p:cNvSpPr txBox="1"/>
          <p:nvPr/>
        </p:nvSpPr>
        <p:spPr>
          <a:xfrm>
            <a:off x="7634673" y="6477363"/>
            <a:ext cx="13450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05_</a:t>
            </a:r>
            <a:endParaRPr lang="ko-KR" altLang="en-US" sz="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778" y="3054935"/>
            <a:ext cx="378723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01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프로젝트 개요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43779" y="4041909"/>
            <a:ext cx="478900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779" y="4905772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0CEE9B4C-2A4E-4BF9-8CB9-54EBFE7CA3B4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74A8A-481C-4975-80A5-DC51F661C15A}"/>
              </a:ext>
            </a:extLst>
          </p:cNvPr>
          <p:cNvSpPr txBox="1"/>
          <p:nvPr/>
        </p:nvSpPr>
        <p:spPr>
          <a:xfrm>
            <a:off x="5562600" y="3640454"/>
            <a:ext cx="11811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•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프로젝트명 </a:t>
            </a:r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직원 관리 프로그램</a:t>
            </a:r>
          </a:p>
          <a:p>
            <a:pPr>
              <a:defRPr/>
            </a:pP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•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목적 </a:t>
            </a:r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직원의 직급, 기본급, 수당, 세율, 월급을 관리</a:t>
            </a:r>
          </a:p>
          <a:p>
            <a:pPr>
              <a:defRPr/>
            </a:pP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8157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제작기간 및 업무 담당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2" name="Object 2">
            <a:extLst>
              <a:ext uri="{FF2B5EF4-FFF2-40B4-BE49-F238E27FC236}">
                <a16:creationId xmlns:a16="http://schemas.microsoft.com/office/drawing/2014/main" id="{B2BC4B96-4EFF-4691-8A95-50BAD2D7AA4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3C1BF0FA-71BE-49E6-BC61-8412A7FF1971}"/>
              </a:ext>
            </a:extLst>
          </p:cNvPr>
          <p:cNvSpPr txBox="1"/>
          <p:nvPr/>
        </p:nvSpPr>
        <p:spPr>
          <a:xfrm>
            <a:off x="343779" y="3918798"/>
            <a:ext cx="50145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78B4EEF9-D65F-4386-9DDD-E5A884FE7D83}"/>
              </a:ext>
            </a:extLst>
          </p:cNvPr>
          <p:cNvSpPr txBox="1"/>
          <p:nvPr/>
        </p:nvSpPr>
        <p:spPr>
          <a:xfrm>
            <a:off x="343779" y="4905772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0FEDBCB4-E94C-4C2C-A1FB-312BF09EAB1A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9CFFD11-0591-4162-8F6C-A20E3FD8BA5F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1DF6F4CE-7287-4C61-805D-A5F200F294B7}"/>
              </a:ext>
            </a:extLst>
          </p:cNvPr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kern="0" spc="-200">
                <a:solidFill>
                  <a:srgbClr val="FFFFFF"/>
                </a:solidFill>
                <a:latin typeface="S-Core Dream 4 Regular"/>
                <a:cs typeface="S-Core Dream 4 Regular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/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50A7980B-B22E-4B9D-8757-9FB6A9937806}"/>
              </a:ext>
            </a:extLst>
          </p:cNvPr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kern="0" spc="-200">
                <a:solidFill>
                  <a:srgbClr val="FFFFFF"/>
                </a:solidFill>
                <a:latin typeface="S-Core Dream 4 Regular"/>
                <a:cs typeface="S-Core Dream 4 Regular"/>
              </a:rPr>
              <a:t>이곳에 텍스트를 입력해주세요. 내용을 이곳에 입력하여 주세요. </a:t>
            </a:r>
            <a:endParaRPr lang="en-US"/>
          </a:p>
        </p:txBody>
      </p:sp>
      <p:sp>
        <p:nvSpPr>
          <p:cNvPr id="49" name="Object 29">
            <a:extLst>
              <a:ext uri="{FF2B5EF4-FFF2-40B4-BE49-F238E27FC236}">
                <a16:creationId xmlns:a16="http://schemas.microsoft.com/office/drawing/2014/main" id="{018CEC70-2F37-4460-8EEF-0B9750699E4F}"/>
              </a:ext>
            </a:extLst>
          </p:cNvPr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kern="0" spc="-200">
                <a:solidFill>
                  <a:srgbClr val="FFFFFF"/>
                </a:solidFill>
                <a:latin typeface="S-Core Dream 4 Regular"/>
                <a:cs typeface="S-Core Dream 4 Regular"/>
              </a:rPr>
              <a:t>이곳에 텍스트를 입력해주세요. 내용을 이곳에 입력하여 주세요. </a:t>
            </a:r>
            <a:endParaRPr lang="en-US"/>
          </a:p>
        </p:txBody>
      </p:sp>
      <p:graphicFrame>
        <p:nvGraphicFramePr>
          <p:cNvPr id="50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07096"/>
              </p:ext>
            </p:extLst>
          </p:nvPr>
        </p:nvGraphicFramePr>
        <p:xfrm>
          <a:off x="5562600" y="3543300"/>
          <a:ext cx="12039598" cy="6172197"/>
        </p:xfrm>
        <a:graphic>
          <a:graphicData uri="http://schemas.openxmlformats.org/drawingml/2006/table">
            <a:tbl>
              <a:tblPr/>
              <a:tblGrid>
                <a:gridCol w="171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4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1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57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2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28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28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28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728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0E8A836-7A01-40E6-A927-0CEB7D623702}"/>
              </a:ext>
            </a:extLst>
          </p:cNvPr>
          <p:cNvSpPr txBox="1"/>
          <p:nvPr/>
        </p:nvSpPr>
        <p:spPr>
          <a:xfrm>
            <a:off x="10134600" y="2621280"/>
            <a:ext cx="2667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/>
              <a:t>2022.05</a:t>
            </a:r>
          </a:p>
        </p:txBody>
      </p:sp>
      <p:sp>
        <p:nvSpPr>
          <p:cNvPr id="52" name="모서리가 둥근 직사각형 1011">
            <a:extLst>
              <a:ext uri="{FF2B5EF4-FFF2-40B4-BE49-F238E27FC236}">
                <a16:creationId xmlns:a16="http://schemas.microsoft.com/office/drawing/2014/main" id="{CCFF2D57-1169-4370-96AD-45D025DA5658}"/>
              </a:ext>
            </a:extLst>
          </p:cNvPr>
          <p:cNvSpPr/>
          <p:nvPr/>
        </p:nvSpPr>
        <p:spPr>
          <a:xfrm>
            <a:off x="7315200" y="5372100"/>
            <a:ext cx="8610600" cy="304800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alibri Light" panose="020F0302020204030204" pitchFamily="34" charset="0"/>
              </a:rPr>
              <a:t>프로젝트 주제 선정 및 역할 분담</a:t>
            </a:r>
          </a:p>
        </p:txBody>
      </p:sp>
      <p:sp>
        <p:nvSpPr>
          <p:cNvPr id="53" name="모서리가 둥근 직사각형 1013">
            <a:extLst>
              <a:ext uri="{FF2B5EF4-FFF2-40B4-BE49-F238E27FC236}">
                <a16:creationId xmlns:a16="http://schemas.microsoft.com/office/drawing/2014/main" id="{7DF6113A-B612-446D-AEDE-53521644C05B}"/>
              </a:ext>
            </a:extLst>
          </p:cNvPr>
          <p:cNvSpPr/>
          <p:nvPr/>
        </p:nvSpPr>
        <p:spPr>
          <a:xfrm>
            <a:off x="7315200" y="6591300"/>
            <a:ext cx="8610600" cy="304800"/>
          </a:xfrm>
          <a:prstGeom prst="roundRect">
            <a:avLst>
              <a:gd name="adj" fmla="val 16667"/>
            </a:avLst>
          </a:prstGeom>
          <a:solidFill>
            <a:srgbClr val="DFE6F7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구조 설계 및 소스 코드 분석</a:t>
            </a:r>
          </a:p>
        </p:txBody>
      </p:sp>
      <p:sp>
        <p:nvSpPr>
          <p:cNvPr id="54" name="모서리가 둥근 직사각형 1014">
            <a:extLst>
              <a:ext uri="{FF2B5EF4-FFF2-40B4-BE49-F238E27FC236}">
                <a16:creationId xmlns:a16="http://schemas.microsoft.com/office/drawing/2014/main" id="{2C50FAAE-CE00-4B4B-A0EA-FFF591293943}"/>
              </a:ext>
            </a:extLst>
          </p:cNvPr>
          <p:cNvSpPr/>
          <p:nvPr/>
        </p:nvSpPr>
        <p:spPr>
          <a:xfrm>
            <a:off x="7315200" y="7658100"/>
            <a:ext cx="8610600" cy="304800"/>
          </a:xfrm>
          <a:prstGeom prst="roundRect">
            <a:avLst>
              <a:gd name="adj" fmla="val 16667"/>
            </a:avLst>
          </a:prstGeom>
          <a:solidFill>
            <a:srgbClr val="FFE7D8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217798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89013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</a:t>
            </a:r>
            <a:r>
              <a:rPr lang="en-US" altLang="ko-KR" sz="59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7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스토리보드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1" y="3477445"/>
            <a:ext cx="12232708" cy="64468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610425" y="2854380"/>
          <a:ext cx="12192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40586746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39455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r>
                        <a:rPr lang="ko-KR" altLang="en-US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프로그램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Version 1.0.0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54752"/>
                  </a:ext>
                </a:extLst>
              </a:tr>
            </a:tbl>
          </a:graphicData>
        </a:graphic>
      </p:graphicFrame>
      <p:sp>
        <p:nvSpPr>
          <p:cNvPr id="27" name="Object 2">
            <a:extLst>
              <a:ext uri="{FF2B5EF4-FFF2-40B4-BE49-F238E27FC236}">
                <a16:creationId xmlns:a16="http://schemas.microsoft.com/office/drawing/2014/main" id="{81B1FC8D-0CDE-4454-95A9-D22A3F88F52B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DE3E1293-CBCF-4919-998D-D87977E73D41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B75987EF-CAD5-4D31-B258-D1906920C01D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3FA6F97F-180F-4DFE-891B-A9C2792860F0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B64FB34D-9064-4758-9CF7-CD5FB77E86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74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89013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</a:t>
            </a:r>
            <a:r>
              <a:rPr lang="en-US" altLang="ko-KR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요구사항 명세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8C4F-5B31-4A8E-A81B-09BFB7FEF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925" y="3286016"/>
            <a:ext cx="11947918" cy="4733318"/>
          </a:xfrm>
          <a:prstGeom prst="rect">
            <a:avLst/>
          </a:prstGeom>
        </p:spPr>
      </p:pic>
      <p:sp>
        <p:nvSpPr>
          <p:cNvPr id="32" name="Object 2">
            <a:extLst>
              <a:ext uri="{FF2B5EF4-FFF2-40B4-BE49-F238E27FC236}">
                <a16:creationId xmlns:a16="http://schemas.microsoft.com/office/drawing/2014/main" id="{DFB3E72B-5CC0-4515-92A8-A0807A201413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4D1AF4-C151-4164-8CB3-515A4A79812B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24CCDD75-FAB0-4A10-94AB-D1F6FC06089F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259BCFC5-4B02-41F3-A44B-A1EAC412DFA5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5C6CC220-3D0C-4D7A-B79E-7D7E0F6121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7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46779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Use Case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EB13839-9EC6-4881-BD26-C538356F0466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2A5961AA-5442-4B16-8098-B62EBDDA3C27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E5EF1C9-4E7C-4842-94A5-39D16A7260DE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57859B8E-97FB-4D99-9E57-44AB4D26578C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91818BAB-FBC4-4DF7-80A8-C02EF9931009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7ED63-33E6-4161-BBCD-5CDF96250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2462704"/>
            <a:ext cx="8391102" cy="73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0537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Class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35C54B18-D42E-4C63-8129-D2D4834C2510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E40C9BFC-60D1-40B5-998C-A33EB92F19F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CDAE9562-69BB-4C39-8BC6-9B7127A6C300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61E97F9-6220-44ED-8169-2A4D1B54AB7A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08622130-3CB3-45DF-ADAA-6C5C4028CA24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DB0E5-08A2-43B7-B15B-23AE24341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704" y="2535142"/>
            <a:ext cx="7525167" cy="73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5109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Sequence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8F41B083-56B6-4D55-90C7-AE221963994B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5C7C945-6358-4F26-B886-0ED09A843336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A6D3DD4-2501-4CEB-8D62-173CD2CDE8B1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26EB130D-A579-4337-B2DD-86D096F176E8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A30DDB5-A65B-4617-ADC2-12E09D22A58C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F8A01-39E3-4DE8-A53E-F236D89DE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126" y="2439416"/>
            <a:ext cx="9127414" cy="7815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82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697</Words>
  <Application>Microsoft Office PowerPoint</Application>
  <PresentationFormat>사용자 지정</PresentationFormat>
  <Paragraphs>185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Bebas Neue</vt:lpstr>
      <vt:lpstr>HY중고딕</vt:lpstr>
      <vt:lpstr>HY헤드라인M</vt:lpstr>
      <vt:lpstr>S-Core Dream 4 Regular</vt:lpstr>
      <vt:lpstr>S-Core Dream 5 Medium</vt:lpstr>
      <vt:lpstr>S-Core Dream 8 Heavy</vt:lpstr>
      <vt:lpstr>나눔바른고딕</vt:lpstr>
      <vt:lpstr>맑은 고딕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ez220403</cp:lastModifiedBy>
  <cp:revision>10</cp:revision>
  <dcterms:created xsi:type="dcterms:W3CDTF">2022-05-23T17:31:36Z</dcterms:created>
  <dcterms:modified xsi:type="dcterms:W3CDTF">2022-05-25T09:15:55Z</dcterms:modified>
</cp:coreProperties>
</file>