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5" r:id="rId5"/>
    <p:sldId id="266" r:id="rId6"/>
    <p:sldId id="269" r:id="rId7"/>
    <p:sldId id="270" r:id="rId8"/>
    <p:sldId id="271" r:id="rId9"/>
    <p:sldId id="267" r:id="rId10"/>
    <p:sldId id="268" r:id="rId11"/>
    <p:sldId id="264" r:id="rId12"/>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47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5/23/2022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26126" y="369297"/>
            <a:ext cx="4877468" cy="830997"/>
          </a:xfrm>
          <a:prstGeom prst="rect">
            <a:avLst/>
          </a:prstGeom>
          <a:noFill/>
        </p:spPr>
        <p:txBody>
          <a:bodyPr wrap="square" rtlCol="0" anchor="ctr">
            <a:spAutoFit/>
          </a:bodyPr>
          <a:lstStyle/>
          <a:p>
            <a:pPr algn="ctr"/>
            <a:r>
              <a:rPr lang="en-US" sz="4800"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CLI 프로젝트#1</a:t>
            </a:r>
            <a:endParaRPr 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Object 3"/>
          <p:cNvSpPr txBox="1"/>
          <p:nvPr/>
        </p:nvSpPr>
        <p:spPr>
          <a:xfrm>
            <a:off x="4627474" y="2943518"/>
            <a:ext cx="9057143" cy="1015663"/>
          </a:xfrm>
          <a:prstGeom prst="rect">
            <a:avLst/>
          </a:prstGeom>
          <a:noFill/>
        </p:spPr>
        <p:txBody>
          <a:bodyPr wrap="square" rtlCol="0" anchor="ctr">
            <a:spAutoFit/>
          </a:bodyPr>
          <a:lstStyle/>
          <a:p>
            <a:pPr algn="ctr"/>
            <a:r>
              <a:rPr lang="en-US" sz="6000" dirty="0">
                <a:solidFill>
                  <a:srgbClr val="000000"/>
                </a:solidFill>
                <a:latin typeface="HY헤드라인M" panose="02030600000101010101" pitchFamily="18" charset="-127"/>
                <a:ea typeface="HY헤드라인M" panose="02030600000101010101" pitchFamily="18" charset="-127"/>
                <a:cs typeface="Noto Sans CJK KR Regular" pitchFamily="34" charset="0"/>
              </a:rPr>
              <a:t>직원 관리 프로그</a:t>
            </a:r>
            <a:r>
              <a:rPr lang="ko-KR" altLang="en-US" sz="6000" dirty="0">
                <a:solidFill>
                  <a:srgbClr val="000000"/>
                </a:solidFill>
                <a:latin typeface="HY헤드라인M" panose="02030600000101010101" pitchFamily="18" charset="-127"/>
                <a:ea typeface="HY헤드라인M" panose="02030600000101010101" pitchFamily="18" charset="-127"/>
                <a:cs typeface="Noto Sans CJK KR Regular" pitchFamily="34" charset="0"/>
              </a:rPr>
              <a:t>램</a:t>
            </a:r>
            <a:endParaRPr lang="en-US" dirty="0">
              <a:latin typeface="HY헤드라인M" panose="02030600000101010101" pitchFamily="18" charset="-127"/>
              <a:ea typeface="HY헤드라인M" panose="02030600000101010101" pitchFamily="18" charset="-127"/>
            </a:endParaRPr>
          </a:p>
        </p:txBody>
      </p:sp>
      <p:grpSp>
        <p:nvGrpSpPr>
          <p:cNvPr id="1001" name="그룹 1001"/>
          <p:cNvGrpSpPr/>
          <p:nvPr/>
        </p:nvGrpSpPr>
        <p:grpSpPr>
          <a:xfrm>
            <a:off x="14757372" y="9342024"/>
            <a:ext cx="3288972" cy="737600"/>
            <a:chOff x="14757372" y="9342024"/>
            <a:chExt cx="3288972" cy="737600"/>
          </a:xfrm>
        </p:grpSpPr>
        <p:pic>
          <p:nvPicPr>
            <p:cNvPr id="5" name="Object 4"/>
            <p:cNvPicPr>
              <a:picLocks noChangeAspect="1"/>
            </p:cNvPicPr>
            <p:nvPr/>
          </p:nvPicPr>
          <p:blipFill>
            <a:blip r:embed="rId2" cstate="print"/>
            <a:stretch>
              <a:fillRect/>
            </a:stretch>
          </p:blipFill>
          <p:spPr>
            <a:xfrm>
              <a:off x="14757372" y="9342024"/>
              <a:ext cx="3288972" cy="737600"/>
            </a:xfrm>
            <a:prstGeom prst="rect">
              <a:avLst/>
            </a:prstGeom>
          </p:spPr>
        </p:pic>
      </p:grpSp>
      <p:sp>
        <p:nvSpPr>
          <p:cNvPr id="7" name="Object 7"/>
          <p:cNvSpPr txBox="1"/>
          <p:nvPr/>
        </p:nvSpPr>
        <p:spPr>
          <a:xfrm>
            <a:off x="7832960" y="6388495"/>
            <a:ext cx="4700000" cy="950086"/>
          </a:xfrm>
          <a:prstGeom prst="rect">
            <a:avLst/>
          </a:prstGeom>
          <a:noFill/>
        </p:spPr>
        <p:txBody>
          <a:bodyPr wrap="square" rtlCol="0" anchor="ctr">
            <a:spAutoFit/>
          </a:bodyPr>
          <a:lstStyle/>
          <a:p>
            <a:r>
              <a:rPr lang="en-US" sz="3600" dirty="0">
                <a:solidFill>
                  <a:srgbClr val="000000"/>
                </a:solidFill>
                <a:latin typeface="Noto Sans CJK KR Regular" pitchFamily="34" charset="0"/>
                <a:cs typeface="Noto Sans CJK KR Regular" pitchFamily="34" charset="0"/>
              </a:rPr>
              <a:t>일 시 : 2022. 05</a:t>
            </a:r>
            <a:endParaRPr lang="en-US" dirty="0"/>
          </a:p>
        </p:txBody>
      </p:sp>
      <p:sp>
        <p:nvSpPr>
          <p:cNvPr id="8" name="Object 8"/>
          <p:cNvSpPr txBox="1"/>
          <p:nvPr/>
        </p:nvSpPr>
        <p:spPr>
          <a:xfrm>
            <a:off x="7900774" y="7862232"/>
            <a:ext cx="4062626" cy="646331"/>
          </a:xfrm>
          <a:prstGeom prst="rect">
            <a:avLst/>
          </a:prstGeom>
          <a:noFill/>
        </p:spPr>
        <p:txBody>
          <a:bodyPr wrap="square" rtlCol="0" anchor="ctr">
            <a:spAutoFit/>
          </a:bodyPr>
          <a:lstStyle/>
          <a:p>
            <a:r>
              <a:rPr lang="en-US" sz="3600" dirty="0">
                <a:solidFill>
                  <a:srgbClr val="000000"/>
                </a:solidFill>
                <a:latin typeface="Noto Sans CJK KR Regular" pitchFamily="34" charset="0"/>
                <a:cs typeface="Noto Sans CJK KR Regular" pitchFamily="34" charset="0"/>
              </a:rPr>
              <a:t>작 성 자  : Team 3</a:t>
            </a:r>
            <a:endParaRPr lang="en-US" dirty="0"/>
          </a:p>
        </p:txBody>
      </p:sp>
      <p:grpSp>
        <p:nvGrpSpPr>
          <p:cNvPr id="1002" name="그룹 1002"/>
          <p:cNvGrpSpPr/>
          <p:nvPr/>
        </p:nvGrpSpPr>
        <p:grpSpPr>
          <a:xfrm>
            <a:off x="160201" y="1200294"/>
            <a:ext cx="18125514" cy="112443"/>
            <a:chOff x="160201" y="1200294"/>
            <a:chExt cx="18125514" cy="112443"/>
          </a:xfrm>
        </p:grpSpPr>
        <p:pic>
          <p:nvPicPr>
            <p:cNvPr id="10" name="Object 9"/>
            <p:cNvPicPr>
              <a:picLocks noChangeAspect="1"/>
            </p:cNvPicPr>
            <p:nvPr/>
          </p:nvPicPr>
          <p:blipFill>
            <a:blip r:embed="rId3" cstate="print"/>
            <a:stretch>
              <a:fillRect/>
            </a:stretch>
          </p:blipFill>
          <p:spPr>
            <a:xfrm>
              <a:off x="160201" y="1200294"/>
              <a:ext cx="18125514" cy="112443"/>
            </a:xfrm>
            <a:prstGeom prst="rect">
              <a:avLst/>
            </a:prstGeom>
          </p:spPr>
        </p:pic>
      </p:grpSp>
      <p:sp>
        <p:nvSpPr>
          <p:cNvPr id="18" name="Object 18"/>
          <p:cNvSpPr txBox="1"/>
          <p:nvPr/>
        </p:nvSpPr>
        <p:spPr>
          <a:xfrm>
            <a:off x="7873237" y="7215071"/>
            <a:ext cx="7823964" cy="646331"/>
          </a:xfrm>
          <a:prstGeom prst="rect">
            <a:avLst/>
          </a:prstGeom>
          <a:noFill/>
        </p:spPr>
        <p:txBody>
          <a:bodyPr wrap="square" rtlCol="0" anchor="ctr">
            <a:spAutoFit/>
          </a:bodyPr>
          <a:lstStyle/>
          <a:p>
            <a:r>
              <a:rPr lang="en-US" sz="3600" dirty="0">
                <a:solidFill>
                  <a:srgbClr val="000000"/>
                </a:solidFill>
                <a:latin typeface="Noto Sans CJK KR Regular" pitchFamily="34" charset="0"/>
                <a:cs typeface="Noto Sans CJK KR Regular" pitchFamily="34" charset="0"/>
              </a:rPr>
              <a:t>장 소 : 이젠아카데미컴퓨터학원 503호</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00579" y="3863778"/>
            <a:ext cx="7169521" cy="3975329"/>
          </a:xfrm>
          <a:prstGeom prst="rect">
            <a:avLst/>
          </a:prstGeom>
          <a:noFill/>
        </p:spPr>
        <p:txBody>
          <a:bodyPr wrap="square" rtlCol="0" anchor="t">
            <a:spAutoFit/>
          </a:bodyPr>
          <a:lstStyle/>
          <a:p>
            <a:r>
              <a:rPr lang="en-US" sz="1800" kern="0" spc="-100" dirty="0">
                <a:solidFill>
                  <a:srgbClr val="000000"/>
                </a:solidFill>
                <a:latin typeface="S-Core Dream 4 Regular" pitchFamily="34" charset="0"/>
                <a:cs typeface="S-Core Dream 4 Regular" pitchFamily="34" charset="0"/>
              </a:rPr>
              <a:t>이곳에 텍스트를 입력해주세요. 내용을 이곳에 입력하여 주세요. 텍스트 박스를 더블클릭하여 내용을 수정하여 주세요. 이곳의 세부사항을 변경해 주세요. 텍스트 요소의 다양한 효과를 사용하여 나만의 디자인을 쉽고 빠르게 만들어 보세요.이곳에 텍스트를 입력해주세요. 내용을 이곳에 입력하여 주세요. </a:t>
            </a:r>
            <a:endParaRPr lang="en-US" dirty="0"/>
          </a:p>
        </p:txBody>
      </p:sp>
      <p:sp>
        <p:nvSpPr>
          <p:cNvPr id="4" name="Object 4"/>
          <p:cNvSpPr txBox="1"/>
          <p:nvPr/>
        </p:nvSpPr>
        <p:spPr>
          <a:xfrm>
            <a:off x="5500457" y="1073609"/>
            <a:ext cx="8394284" cy="1000274"/>
          </a:xfrm>
          <a:prstGeom prst="rect">
            <a:avLst/>
          </a:prstGeom>
          <a:noFill/>
        </p:spPr>
        <p:txBody>
          <a:bodyPr wrap="square" rtlCol="0" anchor="t">
            <a:spAutoFit/>
          </a:bodyPr>
          <a:lstStyle/>
          <a:p>
            <a:r>
              <a:rPr lang="en-US" sz="5900" kern="0" spc="-800" dirty="0">
                <a:solidFill>
                  <a:srgbClr val="000000"/>
                </a:solidFill>
                <a:latin typeface="HY헤드라인M" panose="02030600000101010101" pitchFamily="18" charset="-127"/>
                <a:ea typeface="HY헤드라인M" panose="02030600000101010101" pitchFamily="18" charset="-127"/>
                <a:cs typeface="S-Core Dream 5 Medium" pitchFamily="34" charset="0"/>
              </a:rPr>
              <a:t>05 </a:t>
            </a:r>
            <a:r>
              <a:rPr lang="ko-KR" altLang="en-US" sz="5900" kern="0" spc="-800" dirty="0">
                <a:solidFill>
                  <a:srgbClr val="000000"/>
                </a:solidFill>
                <a:latin typeface="HY헤드라인M" panose="02030600000101010101" pitchFamily="18" charset="-127"/>
                <a:ea typeface="HY헤드라인M" panose="02030600000101010101" pitchFamily="18" charset="-127"/>
                <a:cs typeface="S-Core Dream 5 Medium" pitchFamily="34" charset="0"/>
              </a:rPr>
              <a:t>보완점 및 후기</a:t>
            </a:r>
            <a:endParaRPr lang="en-US" dirty="0">
              <a:latin typeface="HY헤드라인M" panose="02030600000101010101" pitchFamily="18" charset="-127"/>
              <a:ea typeface="HY헤드라인M" panose="02030600000101010101" pitchFamily="18" charset="-127"/>
            </a:endParaRPr>
          </a:p>
        </p:txBody>
      </p:sp>
      <p:sp>
        <p:nvSpPr>
          <p:cNvPr id="6" name="Object 6"/>
          <p:cNvSpPr txBox="1"/>
          <p:nvPr/>
        </p:nvSpPr>
        <p:spPr>
          <a:xfrm>
            <a:off x="560644" y="779471"/>
            <a:ext cx="2000276" cy="1384995"/>
          </a:xfrm>
          <a:prstGeom prst="rect">
            <a:avLst/>
          </a:prstGeom>
          <a:noFill/>
        </p:spPr>
        <p:txBody>
          <a:bodyPr wrap="square" rtlCol="0" anchor="t">
            <a:spAutoFit/>
          </a:bodyPr>
          <a:lstStyle/>
          <a:p>
            <a:r>
              <a:rPr lang="en-US" sz="8400" kern="0" dirty="0">
                <a:solidFill>
                  <a:srgbClr val="000000"/>
                </a:solidFill>
                <a:latin typeface="S-Core Dream 8 Heavy" pitchFamily="34" charset="0"/>
                <a:cs typeface="S-Core Dream 8 Heavy" pitchFamily="34" charset="0"/>
              </a:rPr>
              <a:t>05</a:t>
            </a:r>
            <a:endParaRPr lang="en-US" dirty="0"/>
          </a:p>
        </p:txBody>
      </p:sp>
      <p:sp>
        <p:nvSpPr>
          <p:cNvPr id="10" name="Object 10"/>
          <p:cNvSpPr txBox="1"/>
          <p:nvPr/>
        </p:nvSpPr>
        <p:spPr>
          <a:xfrm>
            <a:off x="5600579" y="3125929"/>
            <a:ext cx="7111181" cy="729313"/>
          </a:xfrm>
          <a:prstGeom prst="rect">
            <a:avLst/>
          </a:prstGeom>
          <a:noFill/>
        </p:spPr>
        <p:txBody>
          <a:bodyPr wrap="square" rtlCol="0" anchor="t">
            <a:spAutoFit/>
          </a:bodyPr>
          <a:lstStyle/>
          <a:p>
            <a:r>
              <a:rPr lang="en-US" sz="2700" kern="0" spc="-300" dirty="0">
                <a:solidFill>
                  <a:srgbClr val="000000"/>
                </a:solidFill>
                <a:latin typeface="S-Core Dream 5 Medium" pitchFamily="34" charset="0"/>
                <a:cs typeface="S-Core Dream 5 Medium" pitchFamily="34" charset="0"/>
              </a:rPr>
              <a:t>소타이틀을 입력하세요</a:t>
            </a:r>
            <a:endParaRPr lang="en-US" dirty="0"/>
          </a:p>
        </p:txBody>
      </p:sp>
      <p:grpSp>
        <p:nvGrpSpPr>
          <p:cNvPr id="1001" name="그룹 1001"/>
          <p:cNvGrpSpPr/>
          <p:nvPr/>
        </p:nvGrpSpPr>
        <p:grpSpPr>
          <a:xfrm>
            <a:off x="5378219" y="2356674"/>
            <a:ext cx="12450332" cy="43148"/>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5358343" y="639654"/>
            <a:ext cx="12520386" cy="313458"/>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grpSp>
        <p:nvGrpSpPr>
          <p:cNvPr id="1003" name="그룹 1003"/>
          <p:cNvGrpSpPr/>
          <p:nvPr/>
        </p:nvGrpSpPr>
        <p:grpSpPr>
          <a:xfrm>
            <a:off x="423354" y="2221684"/>
            <a:ext cx="4407508" cy="313458"/>
            <a:chOff x="423354" y="2221684"/>
            <a:chExt cx="4407508" cy="313458"/>
          </a:xfrm>
        </p:grpSpPr>
        <p:pic>
          <p:nvPicPr>
            <p:cNvPr id="18" name="Object 17"/>
            <p:cNvPicPr>
              <a:picLocks noChangeAspect="1"/>
            </p:cNvPicPr>
            <p:nvPr/>
          </p:nvPicPr>
          <p:blipFill>
            <a:blip r:embed="rId4" cstate="print"/>
            <a:stretch>
              <a:fillRect/>
            </a:stretch>
          </p:blipFill>
          <p:spPr>
            <a:xfrm>
              <a:off x="423354" y="2221684"/>
              <a:ext cx="4407508" cy="313458"/>
            </a:xfrm>
            <a:prstGeom prst="rect">
              <a:avLst/>
            </a:prstGeom>
          </p:spPr>
        </p:pic>
      </p:grpSp>
      <p:grpSp>
        <p:nvGrpSpPr>
          <p:cNvPr id="1004" name="그룹 1004"/>
          <p:cNvGrpSpPr/>
          <p:nvPr/>
        </p:nvGrpSpPr>
        <p:grpSpPr>
          <a:xfrm>
            <a:off x="493037" y="5222544"/>
            <a:ext cx="9271840" cy="43148"/>
            <a:chOff x="493037" y="5222544"/>
            <a:chExt cx="9271840" cy="43148"/>
          </a:xfrm>
        </p:grpSpPr>
        <p:pic>
          <p:nvPicPr>
            <p:cNvPr id="21" name="Object 20"/>
            <p:cNvPicPr>
              <a:picLocks noChangeAspect="1"/>
            </p:cNvPicPr>
            <p:nvPr/>
          </p:nvPicPr>
          <p:blipFill>
            <a:blip r:embed="rId5" cstate="print"/>
            <a:stretch>
              <a:fillRect/>
            </a:stretch>
          </p:blipFill>
          <p:spPr>
            <a:xfrm rot="-16200000">
              <a:off x="493037" y="5222544"/>
              <a:ext cx="9271840" cy="43148"/>
            </a:xfrm>
            <a:prstGeom prst="rect">
              <a:avLst/>
            </a:prstGeom>
          </p:spPr>
        </p:pic>
      </p:grpSp>
      <p:sp>
        <p:nvSpPr>
          <p:cNvPr id="27" name="Object 27"/>
          <p:cNvSpPr txBox="1"/>
          <p:nvPr/>
        </p:nvSpPr>
        <p:spPr>
          <a:xfrm>
            <a:off x="12771041" y="4905626"/>
            <a:ext cx="4278400" cy="219129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이곳에 텍스트를 입력해주세요. 내용을 이곳에 입력하여 주세요. </a:t>
            </a:r>
            <a:endParaRPr lang="en-US" dirty="0"/>
          </a:p>
        </p:txBody>
      </p:sp>
      <p:sp>
        <p:nvSpPr>
          <p:cNvPr id="28" name="Object 28"/>
          <p:cNvSpPr txBox="1"/>
          <p:nvPr/>
        </p:nvSpPr>
        <p:spPr>
          <a:xfrm>
            <a:off x="12870420" y="6887415"/>
            <a:ext cx="4032368" cy="102231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a:t>
            </a:r>
            <a:endParaRPr lang="en-US" dirty="0"/>
          </a:p>
        </p:txBody>
      </p:sp>
      <p:sp>
        <p:nvSpPr>
          <p:cNvPr id="29" name="Object 29"/>
          <p:cNvSpPr txBox="1"/>
          <p:nvPr/>
        </p:nvSpPr>
        <p:spPr>
          <a:xfrm>
            <a:off x="13829472" y="8251922"/>
            <a:ext cx="2891925" cy="160680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a:t>
            </a:r>
            <a:endParaRPr lang="en-US" dirty="0"/>
          </a:p>
        </p:txBody>
      </p:sp>
      <p:sp>
        <p:nvSpPr>
          <p:cNvPr id="22" name="Object 2">
            <a:extLst>
              <a:ext uri="{FF2B5EF4-FFF2-40B4-BE49-F238E27FC236}">
                <a16:creationId xmlns:a16="http://schemas.microsoft.com/office/drawing/2014/main" id="{F3CB51AB-77B2-4343-94C6-B311DE0D1D59}"/>
              </a:ext>
            </a:extLst>
          </p:cNvPr>
          <p:cNvSpPr txBox="1"/>
          <p:nvPr/>
        </p:nvSpPr>
        <p:spPr>
          <a:xfrm>
            <a:off x="343778" y="3054935"/>
            <a:ext cx="3787235" cy="630942"/>
          </a:xfrm>
          <a:prstGeom prst="rect">
            <a:avLst/>
          </a:prstGeom>
          <a:noFill/>
        </p:spPr>
        <p:txBody>
          <a:bodyPr wrap="square" rtlCol="0" anchor="t">
            <a:spAutoFit/>
          </a:bodyPr>
          <a:lstStyle/>
          <a:p>
            <a:r>
              <a:rPr lang="en-US" sz="3500" kern="0" spc="-150" dirty="0">
                <a:solidFill>
                  <a:srgbClr val="3F5FFF"/>
                </a:solidFill>
                <a:latin typeface="HY헤드라인M" panose="02030600000101010101" pitchFamily="18" charset="-127"/>
                <a:ea typeface="HY헤드라인M" panose="02030600000101010101" pitchFamily="18" charset="-127"/>
                <a:cs typeface="S-Core Dream 8 Heavy" pitchFamily="34" charset="0"/>
              </a:rPr>
              <a:t>01 </a:t>
            </a:r>
            <a:r>
              <a:rPr lang="ko-KR" altLang="en-US" sz="3500" kern="0" spc="-150" dirty="0">
                <a:solidFill>
                  <a:srgbClr val="3F5FFF"/>
                </a:solidFill>
                <a:latin typeface="HY헤드라인M" panose="02030600000101010101" pitchFamily="18" charset="-127"/>
                <a:ea typeface="HY헤드라인M" panose="02030600000101010101" pitchFamily="18" charset="-127"/>
                <a:cs typeface="S-Core Dream 8 Heavy" pitchFamily="34" charset="0"/>
              </a:rPr>
              <a:t>프로젝트 개요</a:t>
            </a:r>
            <a:endParaRPr lang="en-US" spc="-150" dirty="0">
              <a:latin typeface="HY헤드라인M" panose="02030600000101010101" pitchFamily="18" charset="-127"/>
              <a:ea typeface="HY헤드라인M" panose="02030600000101010101" pitchFamily="18" charset="-127"/>
            </a:endParaRPr>
          </a:p>
        </p:txBody>
      </p:sp>
      <p:sp>
        <p:nvSpPr>
          <p:cNvPr id="23" name="Object 7">
            <a:extLst>
              <a:ext uri="{FF2B5EF4-FFF2-40B4-BE49-F238E27FC236}">
                <a16:creationId xmlns:a16="http://schemas.microsoft.com/office/drawing/2014/main" id="{09DB42CE-385A-462E-B68C-25A995636419}"/>
              </a:ext>
            </a:extLst>
          </p:cNvPr>
          <p:cNvSpPr txBox="1"/>
          <p:nvPr/>
        </p:nvSpPr>
        <p:spPr>
          <a:xfrm>
            <a:off x="343779" y="4070150"/>
            <a:ext cx="4789004"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02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제작 기간 및 업무담당</a:t>
            </a:r>
            <a:endParaRPr lang="en-US" sz="2700" spc="-150" dirty="0">
              <a:latin typeface="HY헤드라인M" panose="02030600000101010101" pitchFamily="18" charset="-127"/>
              <a:ea typeface="HY헤드라인M" panose="02030600000101010101" pitchFamily="18" charset="-127"/>
            </a:endParaRPr>
          </a:p>
        </p:txBody>
      </p:sp>
      <p:sp>
        <p:nvSpPr>
          <p:cNvPr id="24" name="Object 8">
            <a:extLst>
              <a:ext uri="{FF2B5EF4-FFF2-40B4-BE49-F238E27FC236}">
                <a16:creationId xmlns:a16="http://schemas.microsoft.com/office/drawing/2014/main" id="{C622214B-3515-4385-9D6F-8038462B1A20}"/>
              </a:ext>
            </a:extLst>
          </p:cNvPr>
          <p:cNvSpPr txBox="1"/>
          <p:nvPr/>
        </p:nvSpPr>
        <p:spPr>
          <a:xfrm>
            <a:off x="343779" y="4942018"/>
            <a:ext cx="3171161"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03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구조설계</a:t>
            </a:r>
            <a:endParaRPr lang="en-US" spc="-150" dirty="0">
              <a:latin typeface="HY헤드라인M" panose="02030600000101010101" pitchFamily="18" charset="-127"/>
              <a:ea typeface="HY헤드라인M" panose="02030600000101010101" pitchFamily="18" charset="-127"/>
            </a:endParaRPr>
          </a:p>
        </p:txBody>
      </p:sp>
      <p:sp>
        <p:nvSpPr>
          <p:cNvPr id="25" name="Object 9">
            <a:extLst>
              <a:ext uri="{FF2B5EF4-FFF2-40B4-BE49-F238E27FC236}">
                <a16:creationId xmlns:a16="http://schemas.microsoft.com/office/drawing/2014/main" id="{FD0AC273-E817-4B79-AEDD-BF62A6CB266E}"/>
              </a:ext>
            </a:extLst>
          </p:cNvPr>
          <p:cNvSpPr txBox="1"/>
          <p:nvPr/>
        </p:nvSpPr>
        <p:spPr>
          <a:xfrm>
            <a:off x="343778" y="5798660"/>
            <a:ext cx="3601785"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04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소스 설명 및 구현</a:t>
            </a:r>
            <a:endParaRPr lang="en-US" spc="-150" dirty="0">
              <a:latin typeface="HY헤드라인M" panose="02030600000101010101" pitchFamily="18" charset="-127"/>
              <a:ea typeface="HY헤드라인M" panose="02030600000101010101" pitchFamily="18" charset="-127"/>
            </a:endParaRPr>
          </a:p>
        </p:txBody>
      </p:sp>
      <p:sp>
        <p:nvSpPr>
          <p:cNvPr id="26" name="Object 9">
            <a:extLst>
              <a:ext uri="{FF2B5EF4-FFF2-40B4-BE49-F238E27FC236}">
                <a16:creationId xmlns:a16="http://schemas.microsoft.com/office/drawing/2014/main" id="{6B19B293-2F3F-4325-8B65-39B572AF927B}"/>
              </a:ext>
            </a:extLst>
          </p:cNvPr>
          <p:cNvSpPr txBox="1"/>
          <p:nvPr/>
        </p:nvSpPr>
        <p:spPr>
          <a:xfrm>
            <a:off x="343779" y="6633499"/>
            <a:ext cx="3130238"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05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보완점 및 후기</a:t>
            </a:r>
            <a:endParaRPr lang="en-US" spc="-15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2674221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3205962" y="6918536"/>
            <a:ext cx="11873789" cy="313458"/>
            <a:chOff x="3205962" y="6918536"/>
            <a:chExt cx="11873789" cy="313458"/>
          </a:xfrm>
        </p:grpSpPr>
        <p:pic>
          <p:nvPicPr>
            <p:cNvPr id="3" name="Object 2"/>
            <p:cNvPicPr>
              <a:picLocks noChangeAspect="1"/>
            </p:cNvPicPr>
            <p:nvPr/>
          </p:nvPicPr>
          <p:blipFill>
            <a:blip r:embed="rId2" cstate="print"/>
            <a:stretch>
              <a:fillRect/>
            </a:stretch>
          </p:blipFill>
          <p:spPr>
            <a:xfrm>
              <a:off x="3205962" y="6918536"/>
              <a:ext cx="11873789" cy="313458"/>
            </a:xfrm>
            <a:prstGeom prst="rect">
              <a:avLst/>
            </a:prstGeom>
          </p:spPr>
        </p:pic>
      </p:grpSp>
      <p:sp>
        <p:nvSpPr>
          <p:cNvPr id="5" name="Object 5"/>
          <p:cNvSpPr txBox="1"/>
          <p:nvPr/>
        </p:nvSpPr>
        <p:spPr>
          <a:xfrm>
            <a:off x="-65839" y="3310581"/>
            <a:ext cx="18199752" cy="5760150"/>
          </a:xfrm>
          <a:prstGeom prst="rect">
            <a:avLst/>
          </a:prstGeom>
          <a:noFill/>
        </p:spPr>
        <p:txBody>
          <a:bodyPr wrap="square" rtlCol="0" anchor="t">
            <a:spAutoFit/>
          </a:bodyPr>
          <a:lstStyle/>
          <a:p>
            <a:pPr algn="ctr"/>
            <a:r>
              <a:rPr lang="en-US" sz="21600" kern="0" spc="-3600" dirty="0">
                <a:solidFill>
                  <a:srgbClr val="000000"/>
                </a:solidFill>
                <a:latin typeface="S-Core Dream 5 Medium" pitchFamily="34" charset="0"/>
                <a:cs typeface="S-Core Dream 5 Medium" pitchFamily="34" charset="0"/>
              </a:rPr>
              <a:t>감사합니다</a:t>
            </a:r>
            <a:endParaRPr lang="en-US" dirty="0"/>
          </a:p>
        </p:txBody>
      </p:sp>
      <p:sp>
        <p:nvSpPr>
          <p:cNvPr id="6" name="Object 6"/>
          <p:cNvSpPr txBox="1"/>
          <p:nvPr/>
        </p:nvSpPr>
        <p:spPr>
          <a:xfrm>
            <a:off x="5635652" y="9055953"/>
            <a:ext cx="6796770" cy="586652"/>
          </a:xfrm>
          <a:prstGeom prst="rect">
            <a:avLst/>
          </a:prstGeom>
          <a:noFill/>
        </p:spPr>
        <p:txBody>
          <a:bodyPr wrap="square" rtlCol="0" anchor="t">
            <a:spAutoFit/>
          </a:bodyPr>
          <a:lstStyle/>
          <a:p>
            <a:pPr algn="ctr"/>
            <a:r>
              <a:rPr lang="en-US" sz="2200" kern="0" spc="-300" dirty="0">
                <a:solidFill>
                  <a:srgbClr val="000000"/>
                </a:solidFill>
                <a:latin typeface="S-Core Dream 5 Medium" pitchFamily="34" charset="0"/>
                <a:cs typeface="S-Core Dream 5 Medium" pitchFamily="34" charset="0"/>
              </a:rPr>
              <a:t>작성자 혹은 회사 이름</a:t>
            </a:r>
            <a:endParaRPr lang="en-US" dirty="0"/>
          </a:p>
        </p:txBody>
      </p:sp>
      <p:grpSp>
        <p:nvGrpSpPr>
          <p:cNvPr id="1002" name="그룹 1002"/>
          <p:cNvGrpSpPr/>
          <p:nvPr/>
        </p:nvGrpSpPr>
        <p:grpSpPr>
          <a:xfrm>
            <a:off x="3205962" y="3261690"/>
            <a:ext cx="11873789" cy="313458"/>
            <a:chOff x="3205962" y="3261690"/>
            <a:chExt cx="11873789" cy="313458"/>
          </a:xfrm>
        </p:grpSpPr>
        <p:pic>
          <p:nvPicPr>
            <p:cNvPr id="8" name="Object 7"/>
            <p:cNvPicPr>
              <a:picLocks noChangeAspect="1"/>
            </p:cNvPicPr>
            <p:nvPr/>
          </p:nvPicPr>
          <p:blipFill>
            <a:blip r:embed="rId2" cstate="print"/>
            <a:stretch>
              <a:fillRect/>
            </a:stretch>
          </p:blipFill>
          <p:spPr>
            <a:xfrm>
              <a:off x="3205962" y="3261690"/>
              <a:ext cx="11873789" cy="313458"/>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7877701" y="2273278"/>
            <a:ext cx="1072174" cy="861774"/>
          </a:xfrm>
          <a:prstGeom prst="rect">
            <a:avLst/>
          </a:prstGeom>
          <a:noFill/>
        </p:spPr>
        <p:txBody>
          <a:bodyPr wrap="square" rtlCol="0" anchor="t">
            <a:spAutoFit/>
          </a:bodyPr>
          <a:lstStyle/>
          <a:p>
            <a:r>
              <a:rPr lang="en-US" sz="5000" dirty="0">
                <a:solidFill>
                  <a:srgbClr val="000000"/>
                </a:solidFill>
                <a:latin typeface="Bebas Neue" pitchFamily="34" charset="0"/>
                <a:cs typeface="Bebas Neue" pitchFamily="34" charset="0"/>
              </a:rPr>
              <a:t>01</a:t>
            </a:r>
          </a:p>
        </p:txBody>
      </p:sp>
      <p:sp>
        <p:nvSpPr>
          <p:cNvPr id="3" name="Object 3"/>
          <p:cNvSpPr txBox="1"/>
          <p:nvPr/>
        </p:nvSpPr>
        <p:spPr>
          <a:xfrm>
            <a:off x="469930" y="1827619"/>
            <a:ext cx="6481248" cy="2389673"/>
          </a:xfrm>
          <a:prstGeom prst="rect">
            <a:avLst/>
          </a:prstGeom>
          <a:noFill/>
        </p:spPr>
        <p:txBody>
          <a:bodyPr wrap="square" rtlCol="0" anchor="t">
            <a:spAutoFit/>
          </a:bodyPr>
          <a:lstStyle/>
          <a:p>
            <a:r>
              <a:rPr lang="en-US" sz="9000" kern="0" spc="300" dirty="0">
                <a:solidFill>
                  <a:srgbClr val="000000"/>
                </a:solidFill>
                <a:latin typeface="Bebas Neue" pitchFamily="34" charset="0"/>
                <a:cs typeface="Bebas Neue" pitchFamily="34" charset="0"/>
              </a:rPr>
              <a:t>CONTENTS</a:t>
            </a:r>
            <a:endParaRPr lang="en-US" dirty="0"/>
          </a:p>
        </p:txBody>
      </p:sp>
      <p:sp>
        <p:nvSpPr>
          <p:cNvPr id="4" name="Object 4"/>
          <p:cNvSpPr txBox="1"/>
          <p:nvPr/>
        </p:nvSpPr>
        <p:spPr>
          <a:xfrm>
            <a:off x="8771180" y="2644312"/>
            <a:ext cx="6796770" cy="648338"/>
          </a:xfrm>
          <a:prstGeom prst="rect">
            <a:avLst/>
          </a:prstGeom>
          <a:noFill/>
        </p:spPr>
        <p:txBody>
          <a:bodyPr wrap="square" rtlCol="0" anchor="t">
            <a:spAutoFit/>
          </a:bodyPr>
          <a:lstStyle/>
          <a:p>
            <a:r>
              <a:rPr lang="en-US" sz="2400" kern="0" spc="-200" dirty="0">
                <a:solidFill>
                  <a:srgbClr val="000000"/>
                </a:solidFill>
                <a:latin typeface="S-Core Dream 4 Regular" pitchFamily="34" charset="0"/>
                <a:cs typeface="S-Core Dream 4 Regular" pitchFamily="34" charset="0"/>
              </a:rPr>
              <a:t>프로젝트 개요</a:t>
            </a:r>
            <a:endParaRPr lang="en-US" dirty="0"/>
          </a:p>
        </p:txBody>
      </p:sp>
      <p:sp>
        <p:nvSpPr>
          <p:cNvPr id="5" name="Object 5"/>
          <p:cNvSpPr txBox="1"/>
          <p:nvPr/>
        </p:nvSpPr>
        <p:spPr>
          <a:xfrm>
            <a:off x="8771181" y="3636752"/>
            <a:ext cx="8654906" cy="580540"/>
          </a:xfrm>
          <a:prstGeom prst="rect">
            <a:avLst/>
          </a:prstGeom>
          <a:noFill/>
        </p:spPr>
        <p:txBody>
          <a:bodyPr wrap="square" rtlCol="0" anchor="t">
            <a:spAutoFit/>
          </a:bodyPr>
          <a:lstStyle/>
          <a:p>
            <a:r>
              <a:rPr lang="en-US" sz="2200" kern="0" spc="-200">
                <a:solidFill>
                  <a:srgbClr val="000000"/>
                </a:solidFill>
                <a:latin typeface="S-Core Dream 4 Regular" pitchFamily="34" charset="0"/>
                <a:cs typeface="S-Core Dream 4 Regular" pitchFamily="34" charset="0"/>
              </a:rPr>
              <a:t>프로젝트 제작 기간 및 담당업무</a:t>
            </a:r>
            <a:endParaRPr lang="en-US" dirty="0"/>
          </a:p>
        </p:txBody>
      </p:sp>
      <p:sp>
        <p:nvSpPr>
          <p:cNvPr id="6" name="Object 6"/>
          <p:cNvSpPr txBox="1"/>
          <p:nvPr/>
        </p:nvSpPr>
        <p:spPr>
          <a:xfrm>
            <a:off x="8771181" y="4670476"/>
            <a:ext cx="8654906" cy="601194"/>
          </a:xfrm>
          <a:prstGeom prst="rect">
            <a:avLst/>
          </a:prstGeom>
          <a:noFill/>
        </p:spPr>
        <p:txBody>
          <a:bodyPr wrap="square" rtlCol="0" anchor="t">
            <a:spAutoFit/>
          </a:bodyPr>
          <a:lstStyle/>
          <a:p>
            <a:r>
              <a:rPr lang="en-US" sz="2200" kern="0" spc="-200" dirty="0">
                <a:solidFill>
                  <a:srgbClr val="000000"/>
                </a:solidFill>
                <a:latin typeface="S-Core Dream 4 Regular" pitchFamily="34" charset="0"/>
                <a:cs typeface="S-Core Dream 4 Regular" pitchFamily="34" charset="0"/>
              </a:rPr>
              <a:t>구조 설계</a:t>
            </a:r>
            <a:endParaRPr lang="en-US" dirty="0"/>
          </a:p>
        </p:txBody>
      </p:sp>
      <p:sp>
        <p:nvSpPr>
          <p:cNvPr id="7" name="Object 7"/>
          <p:cNvSpPr txBox="1"/>
          <p:nvPr/>
        </p:nvSpPr>
        <p:spPr>
          <a:xfrm>
            <a:off x="8771181" y="5704210"/>
            <a:ext cx="8654906" cy="580540"/>
          </a:xfrm>
          <a:prstGeom prst="rect">
            <a:avLst/>
          </a:prstGeom>
          <a:noFill/>
        </p:spPr>
        <p:txBody>
          <a:bodyPr wrap="square" rtlCol="0" anchor="t">
            <a:spAutoFit/>
          </a:bodyPr>
          <a:lstStyle/>
          <a:p>
            <a:r>
              <a:rPr lang="en-US" sz="2200" kern="0" spc="-200" dirty="0">
                <a:solidFill>
                  <a:srgbClr val="000000"/>
                </a:solidFill>
                <a:latin typeface="S-Core Dream 4 Regular" pitchFamily="34" charset="0"/>
                <a:cs typeface="S-Core Dream 4 Regular" pitchFamily="34" charset="0"/>
              </a:rPr>
              <a:t>핵심소스 및 구현</a:t>
            </a:r>
            <a:endParaRPr lang="en-US" dirty="0"/>
          </a:p>
        </p:txBody>
      </p:sp>
      <p:sp>
        <p:nvSpPr>
          <p:cNvPr id="8" name="Object 8"/>
          <p:cNvSpPr txBox="1"/>
          <p:nvPr/>
        </p:nvSpPr>
        <p:spPr>
          <a:xfrm>
            <a:off x="8771181" y="6737943"/>
            <a:ext cx="8654906" cy="601194"/>
          </a:xfrm>
          <a:prstGeom prst="rect">
            <a:avLst/>
          </a:prstGeom>
          <a:noFill/>
        </p:spPr>
        <p:txBody>
          <a:bodyPr wrap="square" rtlCol="0" anchor="t">
            <a:spAutoFit/>
          </a:bodyPr>
          <a:lstStyle/>
          <a:p>
            <a:r>
              <a:rPr lang="en-US" sz="2200" kern="0" spc="-200" dirty="0">
                <a:solidFill>
                  <a:srgbClr val="000000"/>
                </a:solidFill>
                <a:latin typeface="S-Core Dream 4 Regular" pitchFamily="34" charset="0"/>
                <a:cs typeface="S-Core Dream 4 Regular" pitchFamily="34" charset="0"/>
              </a:rPr>
              <a:t>보완점 및 후기</a:t>
            </a:r>
            <a:endParaRPr lang="en-US" dirty="0"/>
          </a:p>
        </p:txBody>
      </p:sp>
      <p:grpSp>
        <p:nvGrpSpPr>
          <p:cNvPr id="1001" name="그룹 1001"/>
          <p:cNvGrpSpPr/>
          <p:nvPr/>
        </p:nvGrpSpPr>
        <p:grpSpPr>
          <a:xfrm>
            <a:off x="2522541" y="3605104"/>
            <a:ext cx="3826087" cy="313458"/>
            <a:chOff x="2522541" y="3605104"/>
            <a:chExt cx="3826087" cy="313458"/>
          </a:xfrm>
        </p:grpSpPr>
        <p:pic>
          <p:nvPicPr>
            <p:cNvPr id="11" name="Object 10"/>
            <p:cNvPicPr>
              <a:picLocks noChangeAspect="1"/>
            </p:cNvPicPr>
            <p:nvPr/>
          </p:nvPicPr>
          <p:blipFill>
            <a:blip r:embed="rId2" cstate="print"/>
            <a:stretch>
              <a:fillRect/>
            </a:stretch>
          </p:blipFill>
          <p:spPr>
            <a:xfrm>
              <a:off x="2522541" y="3605104"/>
              <a:ext cx="3826087" cy="313458"/>
            </a:xfrm>
            <a:prstGeom prst="rect">
              <a:avLst/>
            </a:prstGeom>
          </p:spPr>
        </p:pic>
      </p:grpSp>
      <p:grpSp>
        <p:nvGrpSpPr>
          <p:cNvPr id="1002" name="그룹 1002"/>
          <p:cNvGrpSpPr/>
          <p:nvPr/>
        </p:nvGrpSpPr>
        <p:grpSpPr>
          <a:xfrm>
            <a:off x="2694224" y="5222544"/>
            <a:ext cx="9271840" cy="43148"/>
            <a:chOff x="2694224" y="5222544"/>
            <a:chExt cx="9271840" cy="43148"/>
          </a:xfrm>
        </p:grpSpPr>
        <p:pic>
          <p:nvPicPr>
            <p:cNvPr id="14" name="Object 13"/>
            <p:cNvPicPr>
              <a:picLocks noChangeAspect="1"/>
            </p:cNvPicPr>
            <p:nvPr/>
          </p:nvPicPr>
          <p:blipFill>
            <a:blip r:embed="rId3" cstate="print"/>
            <a:stretch>
              <a:fillRect/>
            </a:stretch>
          </p:blipFill>
          <p:spPr>
            <a:xfrm rot="-16200000">
              <a:off x="2694224" y="5222544"/>
              <a:ext cx="9271840" cy="43148"/>
            </a:xfrm>
            <a:prstGeom prst="rect">
              <a:avLst/>
            </a:prstGeom>
          </p:spPr>
        </p:pic>
      </p:grpSp>
      <p:sp>
        <p:nvSpPr>
          <p:cNvPr id="15" name="TextBox 14">
            <a:extLst>
              <a:ext uri="{FF2B5EF4-FFF2-40B4-BE49-F238E27FC236}">
                <a16:creationId xmlns:a16="http://schemas.microsoft.com/office/drawing/2014/main" id="{19BE0AC3-1395-4EA6-82A5-552EE4E31031}"/>
              </a:ext>
            </a:extLst>
          </p:cNvPr>
          <p:cNvSpPr txBox="1"/>
          <p:nvPr/>
        </p:nvSpPr>
        <p:spPr>
          <a:xfrm>
            <a:off x="7709111" y="3197523"/>
            <a:ext cx="1062069" cy="861774"/>
          </a:xfrm>
          <a:prstGeom prst="rect">
            <a:avLst/>
          </a:prstGeom>
          <a:noFill/>
        </p:spPr>
        <p:txBody>
          <a:bodyPr wrap="square">
            <a:spAutoFit/>
          </a:bodyPr>
          <a:lstStyle/>
          <a:p>
            <a:r>
              <a:rPr lang="en-US" altLang="ko-KR" sz="5000" dirty="0">
                <a:solidFill>
                  <a:srgbClr val="000000"/>
                </a:solidFill>
                <a:latin typeface="Bebas Neue" pitchFamily="34" charset="0"/>
                <a:cs typeface="Bebas Neue" pitchFamily="34" charset="0"/>
              </a:rPr>
              <a:t>02</a:t>
            </a:r>
            <a:endParaRPr lang="ko-KR" altLang="en-US" sz="5000" dirty="0"/>
          </a:p>
        </p:txBody>
      </p:sp>
      <p:sp>
        <p:nvSpPr>
          <p:cNvPr id="16" name="TextBox 15">
            <a:extLst>
              <a:ext uri="{FF2B5EF4-FFF2-40B4-BE49-F238E27FC236}">
                <a16:creationId xmlns:a16="http://schemas.microsoft.com/office/drawing/2014/main" id="{F9CA664F-F6A9-4BC3-8615-A4F63E9A7BAA}"/>
              </a:ext>
            </a:extLst>
          </p:cNvPr>
          <p:cNvSpPr txBox="1"/>
          <p:nvPr/>
        </p:nvSpPr>
        <p:spPr>
          <a:xfrm>
            <a:off x="7634673" y="4105959"/>
            <a:ext cx="1062069" cy="861774"/>
          </a:xfrm>
          <a:prstGeom prst="rect">
            <a:avLst/>
          </a:prstGeom>
          <a:noFill/>
        </p:spPr>
        <p:txBody>
          <a:bodyPr wrap="square">
            <a:spAutoFit/>
          </a:bodyPr>
          <a:lstStyle/>
          <a:p>
            <a:r>
              <a:rPr lang="en-US" altLang="ko-KR" sz="5000" dirty="0">
                <a:solidFill>
                  <a:srgbClr val="000000"/>
                </a:solidFill>
                <a:latin typeface="Bebas Neue" pitchFamily="34" charset="0"/>
                <a:cs typeface="Bebas Neue" pitchFamily="34" charset="0"/>
              </a:rPr>
              <a:t>03</a:t>
            </a:r>
            <a:endParaRPr lang="ko-KR" altLang="en-US" sz="5000" dirty="0"/>
          </a:p>
        </p:txBody>
      </p:sp>
      <p:sp>
        <p:nvSpPr>
          <p:cNvPr id="17" name="TextBox 16">
            <a:extLst>
              <a:ext uri="{FF2B5EF4-FFF2-40B4-BE49-F238E27FC236}">
                <a16:creationId xmlns:a16="http://schemas.microsoft.com/office/drawing/2014/main" id="{49A1A17D-F8FE-44EC-81B8-D353B823E29A}"/>
              </a:ext>
            </a:extLst>
          </p:cNvPr>
          <p:cNvSpPr txBox="1"/>
          <p:nvPr/>
        </p:nvSpPr>
        <p:spPr>
          <a:xfrm>
            <a:off x="7877701" y="5218686"/>
            <a:ext cx="1062069" cy="861774"/>
          </a:xfrm>
          <a:prstGeom prst="rect">
            <a:avLst/>
          </a:prstGeom>
          <a:noFill/>
        </p:spPr>
        <p:txBody>
          <a:bodyPr wrap="square">
            <a:spAutoFit/>
          </a:bodyPr>
          <a:lstStyle/>
          <a:p>
            <a:r>
              <a:rPr lang="en-US" altLang="ko-KR" sz="5000" dirty="0">
                <a:solidFill>
                  <a:srgbClr val="000000"/>
                </a:solidFill>
                <a:latin typeface="Bebas Neue" pitchFamily="34" charset="0"/>
                <a:cs typeface="Bebas Neue" pitchFamily="34" charset="0"/>
              </a:rPr>
              <a:t>04</a:t>
            </a:r>
            <a:endParaRPr lang="ko-KR" altLang="en-US" sz="5000" dirty="0"/>
          </a:p>
        </p:txBody>
      </p:sp>
      <p:sp>
        <p:nvSpPr>
          <p:cNvPr id="18" name="TextBox 17">
            <a:extLst>
              <a:ext uri="{FF2B5EF4-FFF2-40B4-BE49-F238E27FC236}">
                <a16:creationId xmlns:a16="http://schemas.microsoft.com/office/drawing/2014/main" id="{DACD535B-403D-4553-A9C7-643B15AC7184}"/>
              </a:ext>
            </a:extLst>
          </p:cNvPr>
          <p:cNvSpPr txBox="1"/>
          <p:nvPr/>
        </p:nvSpPr>
        <p:spPr>
          <a:xfrm>
            <a:off x="7738931" y="6477363"/>
            <a:ext cx="1062069" cy="861774"/>
          </a:xfrm>
          <a:prstGeom prst="rect">
            <a:avLst/>
          </a:prstGeom>
          <a:noFill/>
        </p:spPr>
        <p:txBody>
          <a:bodyPr wrap="square">
            <a:spAutoFit/>
          </a:bodyPr>
          <a:lstStyle/>
          <a:p>
            <a:r>
              <a:rPr lang="en-US" altLang="ko-KR" sz="5000" dirty="0">
                <a:solidFill>
                  <a:srgbClr val="000000"/>
                </a:solidFill>
                <a:latin typeface="Bebas Neue" pitchFamily="34" charset="0"/>
                <a:cs typeface="Bebas Neue" pitchFamily="34" charset="0"/>
              </a:rPr>
              <a:t>05</a:t>
            </a:r>
            <a:endParaRPr lang="ko-KR" altLang="en-US" sz="5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343778" y="3054935"/>
            <a:ext cx="3787235" cy="630942"/>
          </a:xfrm>
          <a:prstGeom prst="rect">
            <a:avLst/>
          </a:prstGeom>
          <a:noFill/>
        </p:spPr>
        <p:txBody>
          <a:bodyPr wrap="square" rtlCol="0" anchor="t">
            <a:spAutoFit/>
          </a:bodyPr>
          <a:lstStyle/>
          <a:p>
            <a:r>
              <a:rPr lang="en-US" sz="3500" kern="0" spc="-150" dirty="0">
                <a:solidFill>
                  <a:srgbClr val="3F5FFF"/>
                </a:solidFill>
                <a:latin typeface="HY헤드라인M" panose="02030600000101010101" pitchFamily="18" charset="-127"/>
                <a:ea typeface="HY헤드라인M" panose="02030600000101010101" pitchFamily="18" charset="-127"/>
                <a:cs typeface="S-Core Dream 8 Heavy" pitchFamily="34" charset="0"/>
              </a:rPr>
              <a:t>01 </a:t>
            </a:r>
            <a:r>
              <a:rPr lang="ko-KR" altLang="en-US" sz="3500" kern="0" spc="-150" dirty="0">
                <a:solidFill>
                  <a:srgbClr val="3F5FFF"/>
                </a:solidFill>
                <a:latin typeface="HY헤드라인M" panose="02030600000101010101" pitchFamily="18" charset="-127"/>
                <a:ea typeface="HY헤드라인M" panose="02030600000101010101" pitchFamily="18" charset="-127"/>
                <a:cs typeface="S-Core Dream 8 Heavy" pitchFamily="34" charset="0"/>
              </a:rPr>
              <a:t>프로젝트 개요</a:t>
            </a:r>
            <a:endParaRPr lang="en-US" spc="-150" dirty="0">
              <a:latin typeface="HY헤드라인M" panose="02030600000101010101" pitchFamily="18" charset="-127"/>
              <a:ea typeface="HY헤드라인M" panose="02030600000101010101" pitchFamily="18" charset="-127"/>
            </a:endParaRPr>
          </a:p>
        </p:txBody>
      </p:sp>
      <p:sp>
        <p:nvSpPr>
          <p:cNvPr id="4" name="Object 4"/>
          <p:cNvSpPr txBox="1"/>
          <p:nvPr/>
        </p:nvSpPr>
        <p:spPr>
          <a:xfrm>
            <a:off x="5500457" y="1073609"/>
            <a:ext cx="8394284" cy="1000274"/>
          </a:xfrm>
          <a:prstGeom prst="rect">
            <a:avLst/>
          </a:prstGeom>
          <a:noFill/>
        </p:spPr>
        <p:txBody>
          <a:bodyPr wrap="square" rtlCol="0" anchor="t">
            <a:spAutoFit/>
          </a:bodyPr>
          <a:lstStyle/>
          <a:p>
            <a:r>
              <a:rPr lang="en-US" sz="59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01  </a:t>
            </a:r>
            <a:r>
              <a:rPr lang="ko-KR" altLang="en-US" sz="59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프로젝트 개요</a:t>
            </a:r>
            <a:endParaRPr lang="en-US" dirty="0">
              <a:latin typeface="HY헤드라인M" panose="02030600000101010101" pitchFamily="18" charset="-127"/>
              <a:ea typeface="HY헤드라인M" panose="02030600000101010101" pitchFamily="18" charset="-127"/>
            </a:endParaRPr>
          </a:p>
        </p:txBody>
      </p:sp>
      <p:sp>
        <p:nvSpPr>
          <p:cNvPr id="6" name="Object 6"/>
          <p:cNvSpPr txBox="1"/>
          <p:nvPr/>
        </p:nvSpPr>
        <p:spPr>
          <a:xfrm>
            <a:off x="560644" y="779471"/>
            <a:ext cx="2000276" cy="1384995"/>
          </a:xfrm>
          <a:prstGeom prst="rect">
            <a:avLst/>
          </a:prstGeom>
          <a:noFill/>
        </p:spPr>
        <p:txBody>
          <a:bodyPr wrap="square" rtlCol="0" anchor="t">
            <a:spAutoFit/>
          </a:bodyPr>
          <a:lstStyle/>
          <a:p>
            <a:r>
              <a:rPr lang="en-US" sz="8400" kern="0" dirty="0">
                <a:solidFill>
                  <a:srgbClr val="000000"/>
                </a:solidFill>
                <a:latin typeface="S-Core Dream 8 Heavy" pitchFamily="34" charset="0"/>
                <a:cs typeface="S-Core Dream 8 Heavy" pitchFamily="34" charset="0"/>
              </a:rPr>
              <a:t>01</a:t>
            </a:r>
            <a:endParaRPr lang="en-US" dirty="0"/>
          </a:p>
        </p:txBody>
      </p:sp>
      <p:sp>
        <p:nvSpPr>
          <p:cNvPr id="7" name="Object 7"/>
          <p:cNvSpPr txBox="1"/>
          <p:nvPr/>
        </p:nvSpPr>
        <p:spPr>
          <a:xfrm>
            <a:off x="343779" y="4070150"/>
            <a:ext cx="4789004"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02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제작 기간 및 업무담당</a:t>
            </a:r>
            <a:endParaRPr lang="en-US" sz="2700" spc="-150" dirty="0">
              <a:latin typeface="HY헤드라인M" panose="02030600000101010101" pitchFamily="18" charset="-127"/>
              <a:ea typeface="HY헤드라인M" panose="02030600000101010101" pitchFamily="18" charset="-127"/>
            </a:endParaRPr>
          </a:p>
        </p:txBody>
      </p:sp>
      <p:sp>
        <p:nvSpPr>
          <p:cNvPr id="8" name="Object 8"/>
          <p:cNvSpPr txBox="1"/>
          <p:nvPr/>
        </p:nvSpPr>
        <p:spPr>
          <a:xfrm>
            <a:off x="343779" y="4942018"/>
            <a:ext cx="3171161"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03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구조설계</a:t>
            </a:r>
            <a:endParaRPr lang="en-US" spc="-150" dirty="0">
              <a:latin typeface="HY헤드라인M" panose="02030600000101010101" pitchFamily="18" charset="-127"/>
              <a:ea typeface="HY헤드라인M" panose="02030600000101010101" pitchFamily="18" charset="-127"/>
            </a:endParaRPr>
          </a:p>
        </p:txBody>
      </p:sp>
      <p:sp>
        <p:nvSpPr>
          <p:cNvPr id="9" name="Object 9"/>
          <p:cNvSpPr txBox="1"/>
          <p:nvPr/>
        </p:nvSpPr>
        <p:spPr>
          <a:xfrm>
            <a:off x="343778" y="5798660"/>
            <a:ext cx="3601785"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04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소스 설명 및 구현</a:t>
            </a:r>
            <a:endParaRPr lang="en-US" spc="-150" dirty="0">
              <a:latin typeface="HY헤드라인M" panose="02030600000101010101" pitchFamily="18" charset="-127"/>
              <a:ea typeface="HY헤드라인M" panose="02030600000101010101" pitchFamily="18" charset="-127"/>
            </a:endParaRPr>
          </a:p>
        </p:txBody>
      </p:sp>
      <p:grpSp>
        <p:nvGrpSpPr>
          <p:cNvPr id="1001" name="그룹 1001"/>
          <p:cNvGrpSpPr/>
          <p:nvPr/>
        </p:nvGrpSpPr>
        <p:grpSpPr>
          <a:xfrm>
            <a:off x="5378219" y="2356674"/>
            <a:ext cx="12450332" cy="43148"/>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5358343" y="639654"/>
            <a:ext cx="12520386" cy="313458"/>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grpSp>
        <p:nvGrpSpPr>
          <p:cNvPr id="1003" name="그룹 1003"/>
          <p:cNvGrpSpPr/>
          <p:nvPr/>
        </p:nvGrpSpPr>
        <p:grpSpPr>
          <a:xfrm>
            <a:off x="423354" y="2221684"/>
            <a:ext cx="4407508" cy="313458"/>
            <a:chOff x="423354" y="2221684"/>
            <a:chExt cx="4407508" cy="313458"/>
          </a:xfrm>
        </p:grpSpPr>
        <p:pic>
          <p:nvPicPr>
            <p:cNvPr id="18" name="Object 17"/>
            <p:cNvPicPr>
              <a:picLocks noChangeAspect="1"/>
            </p:cNvPicPr>
            <p:nvPr/>
          </p:nvPicPr>
          <p:blipFill>
            <a:blip r:embed="rId4" cstate="print"/>
            <a:stretch>
              <a:fillRect/>
            </a:stretch>
          </p:blipFill>
          <p:spPr>
            <a:xfrm>
              <a:off x="423354" y="2221684"/>
              <a:ext cx="4407508" cy="313458"/>
            </a:xfrm>
            <a:prstGeom prst="rect">
              <a:avLst/>
            </a:prstGeom>
          </p:spPr>
        </p:pic>
      </p:grpSp>
      <p:grpSp>
        <p:nvGrpSpPr>
          <p:cNvPr id="1004" name="그룹 1004"/>
          <p:cNvGrpSpPr/>
          <p:nvPr/>
        </p:nvGrpSpPr>
        <p:grpSpPr>
          <a:xfrm>
            <a:off x="493037" y="5222544"/>
            <a:ext cx="9271840" cy="43148"/>
            <a:chOff x="493037" y="5222544"/>
            <a:chExt cx="9271840" cy="43148"/>
          </a:xfrm>
        </p:grpSpPr>
        <p:pic>
          <p:nvPicPr>
            <p:cNvPr id="21" name="Object 20"/>
            <p:cNvPicPr>
              <a:picLocks noChangeAspect="1"/>
            </p:cNvPicPr>
            <p:nvPr/>
          </p:nvPicPr>
          <p:blipFill>
            <a:blip r:embed="rId5" cstate="print"/>
            <a:stretch>
              <a:fillRect/>
            </a:stretch>
          </p:blipFill>
          <p:spPr>
            <a:xfrm rot="-16200000">
              <a:off x="493037" y="5222544"/>
              <a:ext cx="9271840" cy="43148"/>
            </a:xfrm>
            <a:prstGeom prst="rect">
              <a:avLst/>
            </a:prstGeom>
          </p:spPr>
        </p:pic>
      </p:grpSp>
      <p:sp>
        <p:nvSpPr>
          <p:cNvPr id="27" name="Object 27"/>
          <p:cNvSpPr txBox="1"/>
          <p:nvPr/>
        </p:nvSpPr>
        <p:spPr>
          <a:xfrm>
            <a:off x="12771041" y="4905626"/>
            <a:ext cx="4278400" cy="219129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이곳에 텍스트를 입력해주세요. 내용을 이곳에 입력하여 주세요. </a:t>
            </a:r>
            <a:endParaRPr lang="en-US" dirty="0"/>
          </a:p>
        </p:txBody>
      </p:sp>
      <p:sp>
        <p:nvSpPr>
          <p:cNvPr id="28" name="Object 28"/>
          <p:cNvSpPr txBox="1"/>
          <p:nvPr/>
        </p:nvSpPr>
        <p:spPr>
          <a:xfrm>
            <a:off x="12870420" y="6887415"/>
            <a:ext cx="4032368" cy="102231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a:t>
            </a:r>
            <a:endParaRPr lang="en-US" dirty="0"/>
          </a:p>
        </p:txBody>
      </p:sp>
      <p:sp>
        <p:nvSpPr>
          <p:cNvPr id="29" name="Object 29"/>
          <p:cNvSpPr txBox="1"/>
          <p:nvPr/>
        </p:nvSpPr>
        <p:spPr>
          <a:xfrm>
            <a:off x="13829472" y="8251922"/>
            <a:ext cx="2891925" cy="160680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a:t>
            </a:r>
            <a:endParaRPr lang="en-US" dirty="0"/>
          </a:p>
        </p:txBody>
      </p:sp>
      <p:sp>
        <p:nvSpPr>
          <p:cNvPr id="30" name="Object 9">
            <a:extLst>
              <a:ext uri="{FF2B5EF4-FFF2-40B4-BE49-F238E27FC236}">
                <a16:creationId xmlns:a16="http://schemas.microsoft.com/office/drawing/2014/main" id="{0CEE9B4C-2A4E-4BF9-8CB9-54EBFE7CA3B4}"/>
              </a:ext>
            </a:extLst>
          </p:cNvPr>
          <p:cNvSpPr txBox="1"/>
          <p:nvPr/>
        </p:nvSpPr>
        <p:spPr>
          <a:xfrm>
            <a:off x="343779" y="6633499"/>
            <a:ext cx="3130238"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05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보완점 및 후기</a:t>
            </a:r>
            <a:endParaRPr lang="en-US" spc="-150" dirty="0">
              <a:latin typeface="HY헤드라인M" panose="02030600000101010101" pitchFamily="18" charset="-127"/>
              <a:ea typeface="HY헤드라인M" panose="02030600000101010101" pitchFamily="18"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500456" y="1073609"/>
            <a:ext cx="9815743" cy="1000274"/>
          </a:xfrm>
          <a:prstGeom prst="rect">
            <a:avLst/>
          </a:prstGeom>
          <a:noFill/>
        </p:spPr>
        <p:txBody>
          <a:bodyPr wrap="square" rtlCol="0" anchor="t">
            <a:spAutoFit/>
          </a:bodyPr>
          <a:lstStyle/>
          <a:p>
            <a:r>
              <a:rPr lang="en-US" sz="59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02  </a:t>
            </a:r>
            <a:r>
              <a:rPr lang="ko-KR" altLang="en-US" sz="59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제작기간 및 업무 담당</a:t>
            </a:r>
            <a:endParaRPr lang="en-US" dirty="0">
              <a:latin typeface="HY헤드라인M" panose="02030600000101010101" pitchFamily="18" charset="-127"/>
              <a:ea typeface="HY헤드라인M" panose="02030600000101010101" pitchFamily="18" charset="-127"/>
            </a:endParaRPr>
          </a:p>
        </p:txBody>
      </p:sp>
      <p:sp>
        <p:nvSpPr>
          <p:cNvPr id="6" name="Object 6"/>
          <p:cNvSpPr txBox="1"/>
          <p:nvPr/>
        </p:nvSpPr>
        <p:spPr>
          <a:xfrm>
            <a:off x="560644" y="779471"/>
            <a:ext cx="2000276" cy="1384995"/>
          </a:xfrm>
          <a:prstGeom prst="rect">
            <a:avLst/>
          </a:prstGeom>
          <a:noFill/>
        </p:spPr>
        <p:txBody>
          <a:bodyPr wrap="square" rtlCol="0" anchor="t">
            <a:spAutoFit/>
          </a:bodyPr>
          <a:lstStyle/>
          <a:p>
            <a:r>
              <a:rPr lang="en-US" sz="8400" kern="0" dirty="0">
                <a:solidFill>
                  <a:srgbClr val="000000"/>
                </a:solidFill>
                <a:latin typeface="S-Core Dream 8 Heavy" pitchFamily="34" charset="0"/>
                <a:cs typeface="S-Core Dream 8 Heavy" pitchFamily="34" charset="0"/>
              </a:rPr>
              <a:t>02</a:t>
            </a:r>
            <a:endParaRPr lang="en-US" dirty="0"/>
          </a:p>
        </p:txBody>
      </p:sp>
      <p:sp>
        <p:nvSpPr>
          <p:cNvPr id="10" name="Object 10"/>
          <p:cNvSpPr txBox="1"/>
          <p:nvPr/>
        </p:nvSpPr>
        <p:spPr>
          <a:xfrm>
            <a:off x="5600579" y="3125929"/>
            <a:ext cx="7111181" cy="729313"/>
          </a:xfrm>
          <a:prstGeom prst="rect">
            <a:avLst/>
          </a:prstGeom>
          <a:noFill/>
        </p:spPr>
        <p:txBody>
          <a:bodyPr wrap="square" rtlCol="0" anchor="t">
            <a:spAutoFit/>
          </a:bodyPr>
          <a:lstStyle/>
          <a:p>
            <a:r>
              <a:rPr lang="en-US" sz="2700" kern="0" spc="-300" dirty="0">
                <a:solidFill>
                  <a:srgbClr val="000000"/>
                </a:solidFill>
                <a:latin typeface="S-Core Dream 5 Medium" pitchFamily="34" charset="0"/>
                <a:cs typeface="S-Core Dream 5 Medium" pitchFamily="34" charset="0"/>
              </a:rPr>
              <a:t>소타이틀을 입력하세요</a:t>
            </a:r>
            <a:endParaRPr lang="en-US" dirty="0"/>
          </a:p>
        </p:txBody>
      </p:sp>
      <p:grpSp>
        <p:nvGrpSpPr>
          <p:cNvPr id="1001" name="그룹 1001"/>
          <p:cNvGrpSpPr/>
          <p:nvPr/>
        </p:nvGrpSpPr>
        <p:grpSpPr>
          <a:xfrm>
            <a:off x="5378219" y="2356674"/>
            <a:ext cx="12450332" cy="43148"/>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5358343" y="639654"/>
            <a:ext cx="12520386" cy="313458"/>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grpSp>
        <p:nvGrpSpPr>
          <p:cNvPr id="1003" name="그룹 1003"/>
          <p:cNvGrpSpPr/>
          <p:nvPr/>
        </p:nvGrpSpPr>
        <p:grpSpPr>
          <a:xfrm>
            <a:off x="423354" y="2221684"/>
            <a:ext cx="4407508" cy="313458"/>
            <a:chOff x="423354" y="2221684"/>
            <a:chExt cx="4407508" cy="313458"/>
          </a:xfrm>
        </p:grpSpPr>
        <p:pic>
          <p:nvPicPr>
            <p:cNvPr id="18" name="Object 17"/>
            <p:cNvPicPr>
              <a:picLocks noChangeAspect="1"/>
            </p:cNvPicPr>
            <p:nvPr/>
          </p:nvPicPr>
          <p:blipFill>
            <a:blip r:embed="rId4" cstate="print"/>
            <a:stretch>
              <a:fillRect/>
            </a:stretch>
          </p:blipFill>
          <p:spPr>
            <a:xfrm>
              <a:off x="423354" y="2221684"/>
              <a:ext cx="4407508" cy="313458"/>
            </a:xfrm>
            <a:prstGeom prst="rect">
              <a:avLst/>
            </a:prstGeom>
          </p:spPr>
        </p:pic>
      </p:grpSp>
      <p:grpSp>
        <p:nvGrpSpPr>
          <p:cNvPr id="1004" name="그룹 1004"/>
          <p:cNvGrpSpPr/>
          <p:nvPr/>
        </p:nvGrpSpPr>
        <p:grpSpPr>
          <a:xfrm>
            <a:off x="493037" y="5222544"/>
            <a:ext cx="9271840" cy="43148"/>
            <a:chOff x="493037" y="5222544"/>
            <a:chExt cx="9271840" cy="43148"/>
          </a:xfrm>
        </p:grpSpPr>
        <p:pic>
          <p:nvPicPr>
            <p:cNvPr id="21" name="Object 20"/>
            <p:cNvPicPr>
              <a:picLocks noChangeAspect="1"/>
            </p:cNvPicPr>
            <p:nvPr/>
          </p:nvPicPr>
          <p:blipFill>
            <a:blip r:embed="rId5" cstate="print"/>
            <a:stretch>
              <a:fillRect/>
            </a:stretch>
          </p:blipFill>
          <p:spPr>
            <a:xfrm rot="-16200000">
              <a:off x="493037" y="5222544"/>
              <a:ext cx="9271840" cy="43148"/>
            </a:xfrm>
            <a:prstGeom prst="rect">
              <a:avLst/>
            </a:prstGeom>
          </p:spPr>
        </p:pic>
      </p:grpSp>
      <p:sp>
        <p:nvSpPr>
          <p:cNvPr id="27" name="Object 27"/>
          <p:cNvSpPr txBox="1"/>
          <p:nvPr/>
        </p:nvSpPr>
        <p:spPr>
          <a:xfrm>
            <a:off x="12771041" y="4905626"/>
            <a:ext cx="4278400" cy="219129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이곳에 텍스트를 입력해주세요. 내용을 이곳에 입력하여 주세요. </a:t>
            </a:r>
            <a:endParaRPr lang="en-US" dirty="0"/>
          </a:p>
        </p:txBody>
      </p:sp>
      <p:sp>
        <p:nvSpPr>
          <p:cNvPr id="28" name="Object 28"/>
          <p:cNvSpPr txBox="1"/>
          <p:nvPr/>
        </p:nvSpPr>
        <p:spPr>
          <a:xfrm>
            <a:off x="12870420" y="6887415"/>
            <a:ext cx="4032368" cy="102231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a:t>
            </a:r>
            <a:endParaRPr lang="en-US" dirty="0"/>
          </a:p>
        </p:txBody>
      </p:sp>
      <p:sp>
        <p:nvSpPr>
          <p:cNvPr id="29" name="Object 29"/>
          <p:cNvSpPr txBox="1"/>
          <p:nvPr/>
        </p:nvSpPr>
        <p:spPr>
          <a:xfrm>
            <a:off x="13829472" y="8251922"/>
            <a:ext cx="2891925" cy="160680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a:t>
            </a:r>
            <a:endParaRPr lang="en-US" dirty="0"/>
          </a:p>
        </p:txBody>
      </p:sp>
      <p:sp>
        <p:nvSpPr>
          <p:cNvPr id="22" name="Object 2">
            <a:extLst>
              <a:ext uri="{FF2B5EF4-FFF2-40B4-BE49-F238E27FC236}">
                <a16:creationId xmlns:a16="http://schemas.microsoft.com/office/drawing/2014/main" id="{5CC30174-4B70-42FA-B16B-51406315D364}"/>
              </a:ext>
            </a:extLst>
          </p:cNvPr>
          <p:cNvSpPr txBox="1"/>
          <p:nvPr/>
        </p:nvSpPr>
        <p:spPr>
          <a:xfrm>
            <a:off x="343778" y="3054935"/>
            <a:ext cx="3787235" cy="630942"/>
          </a:xfrm>
          <a:prstGeom prst="rect">
            <a:avLst/>
          </a:prstGeom>
          <a:noFill/>
        </p:spPr>
        <p:txBody>
          <a:bodyPr wrap="square" rtlCol="0" anchor="t">
            <a:spAutoFit/>
          </a:bodyPr>
          <a:lstStyle/>
          <a:p>
            <a:r>
              <a:rPr lang="en-US" sz="3500" kern="0" spc="-150" dirty="0">
                <a:solidFill>
                  <a:srgbClr val="3F5FFF"/>
                </a:solidFill>
                <a:latin typeface="HY헤드라인M" panose="02030600000101010101" pitchFamily="18" charset="-127"/>
                <a:ea typeface="HY헤드라인M" panose="02030600000101010101" pitchFamily="18" charset="-127"/>
                <a:cs typeface="S-Core Dream 8 Heavy" pitchFamily="34" charset="0"/>
              </a:rPr>
              <a:t>01 </a:t>
            </a:r>
            <a:r>
              <a:rPr lang="ko-KR" altLang="en-US" sz="3500" kern="0" spc="-150" dirty="0">
                <a:solidFill>
                  <a:srgbClr val="3F5FFF"/>
                </a:solidFill>
                <a:latin typeface="HY헤드라인M" panose="02030600000101010101" pitchFamily="18" charset="-127"/>
                <a:ea typeface="HY헤드라인M" panose="02030600000101010101" pitchFamily="18" charset="-127"/>
                <a:cs typeface="S-Core Dream 8 Heavy" pitchFamily="34" charset="0"/>
              </a:rPr>
              <a:t>프로젝트 개요</a:t>
            </a:r>
            <a:endParaRPr lang="en-US" spc="-150" dirty="0">
              <a:latin typeface="HY헤드라인M" panose="02030600000101010101" pitchFamily="18" charset="-127"/>
              <a:ea typeface="HY헤드라인M" panose="02030600000101010101" pitchFamily="18" charset="-127"/>
            </a:endParaRPr>
          </a:p>
        </p:txBody>
      </p:sp>
      <p:sp>
        <p:nvSpPr>
          <p:cNvPr id="23" name="Object 7">
            <a:extLst>
              <a:ext uri="{FF2B5EF4-FFF2-40B4-BE49-F238E27FC236}">
                <a16:creationId xmlns:a16="http://schemas.microsoft.com/office/drawing/2014/main" id="{9268288C-544C-47EB-A1A9-DC73AD669287}"/>
              </a:ext>
            </a:extLst>
          </p:cNvPr>
          <p:cNvSpPr txBox="1"/>
          <p:nvPr/>
        </p:nvSpPr>
        <p:spPr>
          <a:xfrm>
            <a:off x="343779" y="4070150"/>
            <a:ext cx="4789004"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02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제작 기간 및 업무담당</a:t>
            </a:r>
            <a:endParaRPr lang="en-US" sz="2700" spc="-150" dirty="0">
              <a:latin typeface="HY헤드라인M" panose="02030600000101010101" pitchFamily="18" charset="-127"/>
              <a:ea typeface="HY헤드라인M" panose="02030600000101010101" pitchFamily="18" charset="-127"/>
            </a:endParaRPr>
          </a:p>
        </p:txBody>
      </p:sp>
      <p:sp>
        <p:nvSpPr>
          <p:cNvPr id="24" name="Object 8">
            <a:extLst>
              <a:ext uri="{FF2B5EF4-FFF2-40B4-BE49-F238E27FC236}">
                <a16:creationId xmlns:a16="http://schemas.microsoft.com/office/drawing/2014/main" id="{99B12AE7-86E2-4AE3-A2E2-CEF49B089FDF}"/>
              </a:ext>
            </a:extLst>
          </p:cNvPr>
          <p:cNvSpPr txBox="1"/>
          <p:nvPr/>
        </p:nvSpPr>
        <p:spPr>
          <a:xfrm>
            <a:off x="343779" y="4942018"/>
            <a:ext cx="3171161"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03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구조설계</a:t>
            </a:r>
            <a:endParaRPr lang="en-US" spc="-150" dirty="0">
              <a:latin typeface="HY헤드라인M" panose="02030600000101010101" pitchFamily="18" charset="-127"/>
              <a:ea typeface="HY헤드라인M" panose="02030600000101010101" pitchFamily="18" charset="-127"/>
            </a:endParaRPr>
          </a:p>
        </p:txBody>
      </p:sp>
      <p:sp>
        <p:nvSpPr>
          <p:cNvPr id="25" name="Object 9">
            <a:extLst>
              <a:ext uri="{FF2B5EF4-FFF2-40B4-BE49-F238E27FC236}">
                <a16:creationId xmlns:a16="http://schemas.microsoft.com/office/drawing/2014/main" id="{1AA9E39F-AEEC-4CEB-A30D-B60082E4073D}"/>
              </a:ext>
            </a:extLst>
          </p:cNvPr>
          <p:cNvSpPr txBox="1"/>
          <p:nvPr/>
        </p:nvSpPr>
        <p:spPr>
          <a:xfrm>
            <a:off x="343778" y="5798660"/>
            <a:ext cx="3601785"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04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소스 설명 및 구현</a:t>
            </a:r>
            <a:endParaRPr lang="en-US" spc="-150" dirty="0">
              <a:latin typeface="HY헤드라인M" panose="02030600000101010101" pitchFamily="18" charset="-127"/>
              <a:ea typeface="HY헤드라인M" panose="02030600000101010101" pitchFamily="18" charset="-127"/>
            </a:endParaRPr>
          </a:p>
        </p:txBody>
      </p:sp>
      <p:sp>
        <p:nvSpPr>
          <p:cNvPr id="26" name="Object 9">
            <a:extLst>
              <a:ext uri="{FF2B5EF4-FFF2-40B4-BE49-F238E27FC236}">
                <a16:creationId xmlns:a16="http://schemas.microsoft.com/office/drawing/2014/main" id="{66EF6DC7-BA95-46BA-B014-F294755EAFE4}"/>
              </a:ext>
            </a:extLst>
          </p:cNvPr>
          <p:cNvSpPr txBox="1"/>
          <p:nvPr/>
        </p:nvSpPr>
        <p:spPr>
          <a:xfrm>
            <a:off x="343779" y="6633499"/>
            <a:ext cx="3130238"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05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보완점 및 후기</a:t>
            </a:r>
            <a:endParaRPr lang="en-US" spc="-15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2177981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500456" y="1073609"/>
            <a:ext cx="8901343" cy="1000274"/>
          </a:xfrm>
          <a:prstGeom prst="rect">
            <a:avLst/>
          </a:prstGeom>
          <a:noFill/>
        </p:spPr>
        <p:txBody>
          <a:bodyPr wrap="square" rtlCol="0" anchor="t">
            <a:spAutoFit/>
          </a:bodyPr>
          <a:lstStyle/>
          <a:p>
            <a:r>
              <a:rPr lang="en-US" sz="59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03  </a:t>
            </a:r>
            <a:r>
              <a:rPr lang="ko-KR" altLang="en-US" sz="59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구조설계 </a:t>
            </a:r>
            <a:r>
              <a:rPr lang="en-US" altLang="ko-KR" sz="37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_</a:t>
            </a:r>
            <a:r>
              <a:rPr lang="en-US" altLang="ko-KR" sz="59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 </a:t>
            </a:r>
            <a:r>
              <a:rPr lang="ko-KR" altLang="en-US" sz="37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요구사항 명세</a:t>
            </a:r>
            <a:endParaRPr lang="en-US" sz="3700" dirty="0">
              <a:latin typeface="HY헤드라인M" panose="02030600000101010101" pitchFamily="18" charset="-127"/>
              <a:ea typeface="HY헤드라인M" panose="02030600000101010101" pitchFamily="18" charset="-127"/>
            </a:endParaRPr>
          </a:p>
        </p:txBody>
      </p:sp>
      <p:sp>
        <p:nvSpPr>
          <p:cNvPr id="6" name="Object 6"/>
          <p:cNvSpPr txBox="1"/>
          <p:nvPr/>
        </p:nvSpPr>
        <p:spPr>
          <a:xfrm>
            <a:off x="560644" y="779471"/>
            <a:ext cx="2000276" cy="1384995"/>
          </a:xfrm>
          <a:prstGeom prst="rect">
            <a:avLst/>
          </a:prstGeom>
          <a:noFill/>
        </p:spPr>
        <p:txBody>
          <a:bodyPr wrap="square" rtlCol="0" anchor="t">
            <a:spAutoFit/>
          </a:bodyPr>
          <a:lstStyle/>
          <a:p>
            <a:r>
              <a:rPr lang="en-US" sz="8400" kern="0" dirty="0">
                <a:solidFill>
                  <a:srgbClr val="000000"/>
                </a:solidFill>
                <a:latin typeface="S-Core Dream 8 Heavy" pitchFamily="34" charset="0"/>
                <a:cs typeface="S-Core Dream 8 Heavy" pitchFamily="34" charset="0"/>
              </a:rPr>
              <a:t>03</a:t>
            </a:r>
            <a:endParaRPr lang="en-US" dirty="0"/>
          </a:p>
        </p:txBody>
      </p:sp>
      <p:grpSp>
        <p:nvGrpSpPr>
          <p:cNvPr id="1001" name="그룹 1001"/>
          <p:cNvGrpSpPr/>
          <p:nvPr/>
        </p:nvGrpSpPr>
        <p:grpSpPr>
          <a:xfrm>
            <a:off x="5378219" y="2356674"/>
            <a:ext cx="12450332" cy="43148"/>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5358343" y="639654"/>
            <a:ext cx="12520386" cy="313458"/>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grpSp>
        <p:nvGrpSpPr>
          <p:cNvPr id="1003" name="그룹 1003"/>
          <p:cNvGrpSpPr/>
          <p:nvPr/>
        </p:nvGrpSpPr>
        <p:grpSpPr>
          <a:xfrm>
            <a:off x="423354" y="2221684"/>
            <a:ext cx="4407508" cy="313458"/>
            <a:chOff x="423354" y="2221684"/>
            <a:chExt cx="4407508" cy="313458"/>
          </a:xfrm>
        </p:grpSpPr>
        <p:pic>
          <p:nvPicPr>
            <p:cNvPr id="18" name="Object 17"/>
            <p:cNvPicPr>
              <a:picLocks noChangeAspect="1"/>
            </p:cNvPicPr>
            <p:nvPr/>
          </p:nvPicPr>
          <p:blipFill>
            <a:blip r:embed="rId4" cstate="print"/>
            <a:stretch>
              <a:fillRect/>
            </a:stretch>
          </p:blipFill>
          <p:spPr>
            <a:xfrm>
              <a:off x="423354" y="2221684"/>
              <a:ext cx="4407508" cy="313458"/>
            </a:xfrm>
            <a:prstGeom prst="rect">
              <a:avLst/>
            </a:prstGeom>
          </p:spPr>
        </p:pic>
      </p:grpSp>
      <p:grpSp>
        <p:nvGrpSpPr>
          <p:cNvPr id="1004" name="그룹 1004"/>
          <p:cNvGrpSpPr/>
          <p:nvPr/>
        </p:nvGrpSpPr>
        <p:grpSpPr>
          <a:xfrm>
            <a:off x="493037" y="5222544"/>
            <a:ext cx="9271840" cy="43148"/>
            <a:chOff x="493037" y="5222544"/>
            <a:chExt cx="9271840" cy="43148"/>
          </a:xfrm>
        </p:grpSpPr>
        <p:pic>
          <p:nvPicPr>
            <p:cNvPr id="21" name="Object 20"/>
            <p:cNvPicPr>
              <a:picLocks noChangeAspect="1"/>
            </p:cNvPicPr>
            <p:nvPr/>
          </p:nvPicPr>
          <p:blipFill>
            <a:blip r:embed="rId5" cstate="print"/>
            <a:stretch>
              <a:fillRect/>
            </a:stretch>
          </p:blipFill>
          <p:spPr>
            <a:xfrm rot="-16200000">
              <a:off x="493037" y="5222544"/>
              <a:ext cx="9271840" cy="43148"/>
            </a:xfrm>
            <a:prstGeom prst="rect">
              <a:avLst/>
            </a:prstGeom>
          </p:spPr>
        </p:pic>
      </p:grpSp>
      <p:sp>
        <p:nvSpPr>
          <p:cNvPr id="27" name="Object 27"/>
          <p:cNvSpPr txBox="1"/>
          <p:nvPr/>
        </p:nvSpPr>
        <p:spPr>
          <a:xfrm>
            <a:off x="12771041" y="4905626"/>
            <a:ext cx="4278400" cy="219129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이곳에 텍스트를 입력해주세요. 내용을 이곳에 입력하여 주세요. </a:t>
            </a:r>
            <a:endParaRPr lang="en-US" dirty="0"/>
          </a:p>
        </p:txBody>
      </p:sp>
      <p:sp>
        <p:nvSpPr>
          <p:cNvPr id="28" name="Object 28"/>
          <p:cNvSpPr txBox="1"/>
          <p:nvPr/>
        </p:nvSpPr>
        <p:spPr>
          <a:xfrm>
            <a:off x="12870420" y="6887415"/>
            <a:ext cx="4032368" cy="102231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a:t>
            </a:r>
            <a:endParaRPr lang="en-US" dirty="0"/>
          </a:p>
        </p:txBody>
      </p:sp>
      <p:sp>
        <p:nvSpPr>
          <p:cNvPr id="29" name="Object 29"/>
          <p:cNvSpPr txBox="1"/>
          <p:nvPr/>
        </p:nvSpPr>
        <p:spPr>
          <a:xfrm>
            <a:off x="13829472" y="8251922"/>
            <a:ext cx="2891925" cy="160680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a:t>
            </a:r>
            <a:endParaRPr lang="en-US" dirty="0"/>
          </a:p>
        </p:txBody>
      </p:sp>
      <p:sp>
        <p:nvSpPr>
          <p:cNvPr id="22" name="Object 2">
            <a:extLst>
              <a:ext uri="{FF2B5EF4-FFF2-40B4-BE49-F238E27FC236}">
                <a16:creationId xmlns:a16="http://schemas.microsoft.com/office/drawing/2014/main" id="{678A6D1E-6F49-4203-8C3B-7DFF15D4E501}"/>
              </a:ext>
            </a:extLst>
          </p:cNvPr>
          <p:cNvSpPr txBox="1"/>
          <p:nvPr/>
        </p:nvSpPr>
        <p:spPr>
          <a:xfrm>
            <a:off x="343778" y="3054935"/>
            <a:ext cx="3787235" cy="630942"/>
          </a:xfrm>
          <a:prstGeom prst="rect">
            <a:avLst/>
          </a:prstGeom>
          <a:noFill/>
        </p:spPr>
        <p:txBody>
          <a:bodyPr wrap="square" rtlCol="0" anchor="t">
            <a:spAutoFit/>
          </a:bodyPr>
          <a:lstStyle/>
          <a:p>
            <a:r>
              <a:rPr lang="en-US" sz="3500" kern="0" spc="-150" dirty="0">
                <a:solidFill>
                  <a:srgbClr val="3F5FFF"/>
                </a:solidFill>
                <a:latin typeface="HY헤드라인M" panose="02030600000101010101" pitchFamily="18" charset="-127"/>
                <a:ea typeface="HY헤드라인M" panose="02030600000101010101" pitchFamily="18" charset="-127"/>
                <a:cs typeface="S-Core Dream 8 Heavy" pitchFamily="34" charset="0"/>
              </a:rPr>
              <a:t>01 </a:t>
            </a:r>
            <a:r>
              <a:rPr lang="ko-KR" altLang="en-US" sz="3500" kern="0" spc="-150" dirty="0">
                <a:solidFill>
                  <a:srgbClr val="3F5FFF"/>
                </a:solidFill>
                <a:latin typeface="HY헤드라인M" panose="02030600000101010101" pitchFamily="18" charset="-127"/>
                <a:ea typeface="HY헤드라인M" panose="02030600000101010101" pitchFamily="18" charset="-127"/>
                <a:cs typeface="S-Core Dream 8 Heavy" pitchFamily="34" charset="0"/>
              </a:rPr>
              <a:t>프로젝트 개요</a:t>
            </a:r>
            <a:endParaRPr lang="en-US" spc="-150" dirty="0">
              <a:latin typeface="HY헤드라인M" panose="02030600000101010101" pitchFamily="18" charset="-127"/>
              <a:ea typeface="HY헤드라인M" panose="02030600000101010101" pitchFamily="18" charset="-127"/>
            </a:endParaRPr>
          </a:p>
        </p:txBody>
      </p:sp>
      <p:sp>
        <p:nvSpPr>
          <p:cNvPr id="23" name="Object 7">
            <a:extLst>
              <a:ext uri="{FF2B5EF4-FFF2-40B4-BE49-F238E27FC236}">
                <a16:creationId xmlns:a16="http://schemas.microsoft.com/office/drawing/2014/main" id="{33D278C4-9866-44D8-83EF-A0DD663CA352}"/>
              </a:ext>
            </a:extLst>
          </p:cNvPr>
          <p:cNvSpPr txBox="1"/>
          <p:nvPr/>
        </p:nvSpPr>
        <p:spPr>
          <a:xfrm>
            <a:off x="343779" y="4070150"/>
            <a:ext cx="4789004"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02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제작 기간 및 업무담당</a:t>
            </a:r>
            <a:endParaRPr lang="en-US" sz="2700" spc="-150" dirty="0">
              <a:latin typeface="HY헤드라인M" panose="02030600000101010101" pitchFamily="18" charset="-127"/>
              <a:ea typeface="HY헤드라인M" panose="02030600000101010101" pitchFamily="18" charset="-127"/>
            </a:endParaRPr>
          </a:p>
        </p:txBody>
      </p:sp>
      <p:sp>
        <p:nvSpPr>
          <p:cNvPr id="24" name="Object 8">
            <a:extLst>
              <a:ext uri="{FF2B5EF4-FFF2-40B4-BE49-F238E27FC236}">
                <a16:creationId xmlns:a16="http://schemas.microsoft.com/office/drawing/2014/main" id="{D7B42899-3B8E-484D-84EB-D465FDF8E3C6}"/>
              </a:ext>
            </a:extLst>
          </p:cNvPr>
          <p:cNvSpPr txBox="1"/>
          <p:nvPr/>
        </p:nvSpPr>
        <p:spPr>
          <a:xfrm>
            <a:off x="343779" y="4942018"/>
            <a:ext cx="3171161"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03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구조설계</a:t>
            </a:r>
            <a:endParaRPr lang="en-US" spc="-150" dirty="0">
              <a:latin typeface="HY헤드라인M" panose="02030600000101010101" pitchFamily="18" charset="-127"/>
              <a:ea typeface="HY헤드라인M" panose="02030600000101010101" pitchFamily="18" charset="-127"/>
            </a:endParaRPr>
          </a:p>
        </p:txBody>
      </p:sp>
      <p:sp>
        <p:nvSpPr>
          <p:cNvPr id="25" name="Object 9">
            <a:extLst>
              <a:ext uri="{FF2B5EF4-FFF2-40B4-BE49-F238E27FC236}">
                <a16:creationId xmlns:a16="http://schemas.microsoft.com/office/drawing/2014/main" id="{84D86611-D3B1-44D1-885D-E7367A03B555}"/>
              </a:ext>
            </a:extLst>
          </p:cNvPr>
          <p:cNvSpPr txBox="1"/>
          <p:nvPr/>
        </p:nvSpPr>
        <p:spPr>
          <a:xfrm>
            <a:off x="343778" y="5798660"/>
            <a:ext cx="3601785"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04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소스 설명 및 구현</a:t>
            </a:r>
            <a:endParaRPr lang="en-US" spc="-150" dirty="0">
              <a:latin typeface="HY헤드라인M" panose="02030600000101010101" pitchFamily="18" charset="-127"/>
              <a:ea typeface="HY헤드라인M" panose="02030600000101010101" pitchFamily="18" charset="-127"/>
            </a:endParaRPr>
          </a:p>
        </p:txBody>
      </p:sp>
      <p:sp>
        <p:nvSpPr>
          <p:cNvPr id="26" name="Object 9">
            <a:extLst>
              <a:ext uri="{FF2B5EF4-FFF2-40B4-BE49-F238E27FC236}">
                <a16:creationId xmlns:a16="http://schemas.microsoft.com/office/drawing/2014/main" id="{25B93722-D51A-4330-B613-9EF16DB9BD32}"/>
              </a:ext>
            </a:extLst>
          </p:cNvPr>
          <p:cNvSpPr txBox="1"/>
          <p:nvPr/>
        </p:nvSpPr>
        <p:spPr>
          <a:xfrm>
            <a:off x="343779" y="6633499"/>
            <a:ext cx="3130238"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05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보완점 및 후기</a:t>
            </a:r>
            <a:endParaRPr lang="en-US" spc="-15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149647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00579" y="3863778"/>
            <a:ext cx="7169521" cy="3975329"/>
          </a:xfrm>
          <a:prstGeom prst="rect">
            <a:avLst/>
          </a:prstGeom>
          <a:noFill/>
        </p:spPr>
        <p:txBody>
          <a:bodyPr wrap="square" rtlCol="0" anchor="t">
            <a:spAutoFit/>
          </a:bodyPr>
          <a:lstStyle/>
          <a:p>
            <a:r>
              <a:rPr lang="en-US" sz="1800" kern="0" spc="-100" dirty="0">
                <a:solidFill>
                  <a:srgbClr val="000000"/>
                </a:solidFill>
                <a:latin typeface="S-Core Dream 4 Regular" pitchFamily="34" charset="0"/>
                <a:cs typeface="S-Core Dream 4 Regular" pitchFamily="34" charset="0"/>
              </a:rPr>
              <a:t>이곳에 텍스트를 입력해주세요. 내용을 이곳에 입력하여 주세요. 텍스트 박스를 더블클릭하여 내용을 수정하여 주세요. 이곳의 세부사항을 변경해 주세요. 텍스트 요소의 다양한 효과를 사용하여 나만의 디자인을 쉽고 빠르게 만들어 보세요.이곳에 텍스트를 입력해주세요. 내용을 이곳에 입력하여 주세요. </a:t>
            </a:r>
            <a:endParaRPr lang="en-US" dirty="0"/>
          </a:p>
        </p:txBody>
      </p:sp>
      <p:sp>
        <p:nvSpPr>
          <p:cNvPr id="4" name="Object 4"/>
          <p:cNvSpPr txBox="1"/>
          <p:nvPr/>
        </p:nvSpPr>
        <p:spPr>
          <a:xfrm>
            <a:off x="5500456" y="1073609"/>
            <a:ext cx="9467793" cy="1000274"/>
          </a:xfrm>
          <a:prstGeom prst="rect">
            <a:avLst/>
          </a:prstGeom>
          <a:noFill/>
        </p:spPr>
        <p:txBody>
          <a:bodyPr wrap="square" rtlCol="0" anchor="t">
            <a:spAutoFit/>
          </a:bodyPr>
          <a:lstStyle/>
          <a:p>
            <a:r>
              <a:rPr lang="en-US" sz="59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03  </a:t>
            </a:r>
            <a:r>
              <a:rPr lang="ko-KR" altLang="en-US" sz="59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구조설계 </a:t>
            </a:r>
            <a:r>
              <a:rPr lang="en-US" altLang="ko-KR" sz="37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_ Use Case Diagram</a:t>
            </a:r>
            <a:endParaRPr lang="en-US" sz="3700" dirty="0">
              <a:latin typeface="HY헤드라인M" panose="02030600000101010101" pitchFamily="18" charset="-127"/>
              <a:ea typeface="HY헤드라인M" panose="02030600000101010101" pitchFamily="18" charset="-127"/>
            </a:endParaRPr>
          </a:p>
        </p:txBody>
      </p:sp>
      <p:sp>
        <p:nvSpPr>
          <p:cNvPr id="6" name="Object 6"/>
          <p:cNvSpPr txBox="1"/>
          <p:nvPr/>
        </p:nvSpPr>
        <p:spPr>
          <a:xfrm>
            <a:off x="560644" y="779471"/>
            <a:ext cx="2000276" cy="1384995"/>
          </a:xfrm>
          <a:prstGeom prst="rect">
            <a:avLst/>
          </a:prstGeom>
          <a:noFill/>
        </p:spPr>
        <p:txBody>
          <a:bodyPr wrap="square" rtlCol="0" anchor="t">
            <a:spAutoFit/>
          </a:bodyPr>
          <a:lstStyle/>
          <a:p>
            <a:r>
              <a:rPr lang="en-US" sz="8400" kern="0" dirty="0">
                <a:solidFill>
                  <a:srgbClr val="000000"/>
                </a:solidFill>
                <a:latin typeface="S-Core Dream 8 Heavy" pitchFamily="34" charset="0"/>
                <a:cs typeface="S-Core Dream 8 Heavy" pitchFamily="34" charset="0"/>
              </a:rPr>
              <a:t>03</a:t>
            </a:r>
            <a:endParaRPr lang="en-US" dirty="0"/>
          </a:p>
        </p:txBody>
      </p:sp>
      <p:sp>
        <p:nvSpPr>
          <p:cNvPr id="10" name="Object 10"/>
          <p:cNvSpPr txBox="1"/>
          <p:nvPr/>
        </p:nvSpPr>
        <p:spPr>
          <a:xfrm>
            <a:off x="5600579" y="3125929"/>
            <a:ext cx="7111181" cy="729313"/>
          </a:xfrm>
          <a:prstGeom prst="rect">
            <a:avLst/>
          </a:prstGeom>
          <a:noFill/>
        </p:spPr>
        <p:txBody>
          <a:bodyPr wrap="square" rtlCol="0" anchor="t">
            <a:spAutoFit/>
          </a:bodyPr>
          <a:lstStyle/>
          <a:p>
            <a:r>
              <a:rPr lang="en-US" sz="2700" kern="0" spc="-300" dirty="0">
                <a:solidFill>
                  <a:srgbClr val="000000"/>
                </a:solidFill>
                <a:latin typeface="S-Core Dream 5 Medium" pitchFamily="34" charset="0"/>
                <a:cs typeface="S-Core Dream 5 Medium" pitchFamily="34" charset="0"/>
              </a:rPr>
              <a:t>소타이틀을 입력하세요</a:t>
            </a:r>
            <a:endParaRPr lang="en-US" dirty="0"/>
          </a:p>
        </p:txBody>
      </p:sp>
      <p:grpSp>
        <p:nvGrpSpPr>
          <p:cNvPr id="1001" name="그룹 1001"/>
          <p:cNvGrpSpPr/>
          <p:nvPr/>
        </p:nvGrpSpPr>
        <p:grpSpPr>
          <a:xfrm>
            <a:off x="5378219" y="2356674"/>
            <a:ext cx="12450332" cy="43148"/>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5358343" y="639654"/>
            <a:ext cx="12520386" cy="313458"/>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grpSp>
        <p:nvGrpSpPr>
          <p:cNvPr id="1003" name="그룹 1003"/>
          <p:cNvGrpSpPr/>
          <p:nvPr/>
        </p:nvGrpSpPr>
        <p:grpSpPr>
          <a:xfrm>
            <a:off x="423354" y="2221684"/>
            <a:ext cx="4407508" cy="313458"/>
            <a:chOff x="423354" y="2221684"/>
            <a:chExt cx="4407508" cy="313458"/>
          </a:xfrm>
        </p:grpSpPr>
        <p:pic>
          <p:nvPicPr>
            <p:cNvPr id="18" name="Object 17"/>
            <p:cNvPicPr>
              <a:picLocks noChangeAspect="1"/>
            </p:cNvPicPr>
            <p:nvPr/>
          </p:nvPicPr>
          <p:blipFill>
            <a:blip r:embed="rId4" cstate="print"/>
            <a:stretch>
              <a:fillRect/>
            </a:stretch>
          </p:blipFill>
          <p:spPr>
            <a:xfrm>
              <a:off x="423354" y="2221684"/>
              <a:ext cx="4407508" cy="313458"/>
            </a:xfrm>
            <a:prstGeom prst="rect">
              <a:avLst/>
            </a:prstGeom>
          </p:spPr>
        </p:pic>
      </p:grpSp>
      <p:grpSp>
        <p:nvGrpSpPr>
          <p:cNvPr id="1004" name="그룹 1004"/>
          <p:cNvGrpSpPr/>
          <p:nvPr/>
        </p:nvGrpSpPr>
        <p:grpSpPr>
          <a:xfrm>
            <a:off x="493037" y="5222544"/>
            <a:ext cx="9271840" cy="43148"/>
            <a:chOff x="493037" y="5222544"/>
            <a:chExt cx="9271840" cy="43148"/>
          </a:xfrm>
        </p:grpSpPr>
        <p:pic>
          <p:nvPicPr>
            <p:cNvPr id="21" name="Object 20"/>
            <p:cNvPicPr>
              <a:picLocks noChangeAspect="1"/>
            </p:cNvPicPr>
            <p:nvPr/>
          </p:nvPicPr>
          <p:blipFill>
            <a:blip r:embed="rId5" cstate="print"/>
            <a:stretch>
              <a:fillRect/>
            </a:stretch>
          </p:blipFill>
          <p:spPr>
            <a:xfrm rot="-16200000">
              <a:off x="493037" y="5222544"/>
              <a:ext cx="9271840" cy="43148"/>
            </a:xfrm>
            <a:prstGeom prst="rect">
              <a:avLst/>
            </a:prstGeom>
          </p:spPr>
        </p:pic>
      </p:grpSp>
      <p:sp>
        <p:nvSpPr>
          <p:cNvPr id="27" name="Object 27"/>
          <p:cNvSpPr txBox="1"/>
          <p:nvPr/>
        </p:nvSpPr>
        <p:spPr>
          <a:xfrm>
            <a:off x="12771041" y="4905626"/>
            <a:ext cx="4278400" cy="219129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이곳에 텍스트를 입력해주세요. 내용을 이곳에 입력하여 주세요. </a:t>
            </a:r>
            <a:endParaRPr lang="en-US" dirty="0"/>
          </a:p>
        </p:txBody>
      </p:sp>
      <p:sp>
        <p:nvSpPr>
          <p:cNvPr id="28" name="Object 28"/>
          <p:cNvSpPr txBox="1"/>
          <p:nvPr/>
        </p:nvSpPr>
        <p:spPr>
          <a:xfrm>
            <a:off x="12870420" y="6887415"/>
            <a:ext cx="4032368" cy="102231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a:t>
            </a:r>
            <a:endParaRPr lang="en-US" dirty="0"/>
          </a:p>
        </p:txBody>
      </p:sp>
      <p:sp>
        <p:nvSpPr>
          <p:cNvPr id="29" name="Object 29"/>
          <p:cNvSpPr txBox="1"/>
          <p:nvPr/>
        </p:nvSpPr>
        <p:spPr>
          <a:xfrm>
            <a:off x="13829472" y="8251922"/>
            <a:ext cx="2891925" cy="160680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a:t>
            </a:r>
            <a:endParaRPr lang="en-US" dirty="0"/>
          </a:p>
        </p:txBody>
      </p:sp>
      <p:sp>
        <p:nvSpPr>
          <p:cNvPr id="22" name="Object 2">
            <a:extLst>
              <a:ext uri="{FF2B5EF4-FFF2-40B4-BE49-F238E27FC236}">
                <a16:creationId xmlns:a16="http://schemas.microsoft.com/office/drawing/2014/main" id="{E7BD3798-652F-45BC-A106-9715DA368BDC}"/>
              </a:ext>
            </a:extLst>
          </p:cNvPr>
          <p:cNvSpPr txBox="1"/>
          <p:nvPr/>
        </p:nvSpPr>
        <p:spPr>
          <a:xfrm>
            <a:off x="343778" y="3054935"/>
            <a:ext cx="3787235" cy="630942"/>
          </a:xfrm>
          <a:prstGeom prst="rect">
            <a:avLst/>
          </a:prstGeom>
          <a:noFill/>
        </p:spPr>
        <p:txBody>
          <a:bodyPr wrap="square" rtlCol="0" anchor="t">
            <a:spAutoFit/>
          </a:bodyPr>
          <a:lstStyle/>
          <a:p>
            <a:r>
              <a:rPr lang="en-US" sz="3500" kern="0" spc="-150" dirty="0">
                <a:solidFill>
                  <a:srgbClr val="3F5FFF"/>
                </a:solidFill>
                <a:latin typeface="HY헤드라인M" panose="02030600000101010101" pitchFamily="18" charset="-127"/>
                <a:ea typeface="HY헤드라인M" panose="02030600000101010101" pitchFamily="18" charset="-127"/>
                <a:cs typeface="S-Core Dream 8 Heavy" pitchFamily="34" charset="0"/>
              </a:rPr>
              <a:t>01 </a:t>
            </a:r>
            <a:r>
              <a:rPr lang="ko-KR" altLang="en-US" sz="3500" kern="0" spc="-150" dirty="0">
                <a:solidFill>
                  <a:srgbClr val="3F5FFF"/>
                </a:solidFill>
                <a:latin typeface="HY헤드라인M" panose="02030600000101010101" pitchFamily="18" charset="-127"/>
                <a:ea typeface="HY헤드라인M" panose="02030600000101010101" pitchFamily="18" charset="-127"/>
                <a:cs typeface="S-Core Dream 8 Heavy" pitchFamily="34" charset="0"/>
              </a:rPr>
              <a:t>프로젝트 개요</a:t>
            </a:r>
            <a:endParaRPr lang="en-US" spc="-150" dirty="0">
              <a:latin typeface="HY헤드라인M" panose="02030600000101010101" pitchFamily="18" charset="-127"/>
              <a:ea typeface="HY헤드라인M" panose="02030600000101010101" pitchFamily="18" charset="-127"/>
            </a:endParaRPr>
          </a:p>
        </p:txBody>
      </p:sp>
      <p:sp>
        <p:nvSpPr>
          <p:cNvPr id="23" name="Object 7">
            <a:extLst>
              <a:ext uri="{FF2B5EF4-FFF2-40B4-BE49-F238E27FC236}">
                <a16:creationId xmlns:a16="http://schemas.microsoft.com/office/drawing/2014/main" id="{2D06084A-2A66-4C30-A038-D45010C00567}"/>
              </a:ext>
            </a:extLst>
          </p:cNvPr>
          <p:cNvSpPr txBox="1"/>
          <p:nvPr/>
        </p:nvSpPr>
        <p:spPr>
          <a:xfrm>
            <a:off x="343779" y="4070150"/>
            <a:ext cx="4789004"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02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제작 기간 및 업무담당</a:t>
            </a:r>
            <a:endParaRPr lang="en-US" sz="2700" spc="-150" dirty="0">
              <a:latin typeface="HY헤드라인M" panose="02030600000101010101" pitchFamily="18" charset="-127"/>
              <a:ea typeface="HY헤드라인M" panose="02030600000101010101" pitchFamily="18" charset="-127"/>
            </a:endParaRPr>
          </a:p>
        </p:txBody>
      </p:sp>
      <p:sp>
        <p:nvSpPr>
          <p:cNvPr id="24" name="Object 8">
            <a:extLst>
              <a:ext uri="{FF2B5EF4-FFF2-40B4-BE49-F238E27FC236}">
                <a16:creationId xmlns:a16="http://schemas.microsoft.com/office/drawing/2014/main" id="{ADCB7F05-972E-49D9-9A8B-F5144E5D5EFF}"/>
              </a:ext>
            </a:extLst>
          </p:cNvPr>
          <p:cNvSpPr txBox="1"/>
          <p:nvPr/>
        </p:nvSpPr>
        <p:spPr>
          <a:xfrm>
            <a:off x="343779" y="4942018"/>
            <a:ext cx="3171161"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03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구조설계</a:t>
            </a:r>
            <a:endParaRPr lang="en-US" spc="-150" dirty="0">
              <a:latin typeface="HY헤드라인M" panose="02030600000101010101" pitchFamily="18" charset="-127"/>
              <a:ea typeface="HY헤드라인M" panose="02030600000101010101" pitchFamily="18" charset="-127"/>
            </a:endParaRPr>
          </a:p>
        </p:txBody>
      </p:sp>
      <p:sp>
        <p:nvSpPr>
          <p:cNvPr id="25" name="Object 9">
            <a:extLst>
              <a:ext uri="{FF2B5EF4-FFF2-40B4-BE49-F238E27FC236}">
                <a16:creationId xmlns:a16="http://schemas.microsoft.com/office/drawing/2014/main" id="{9DE3C2A2-8B4E-4FB2-8C59-9F87768EF705}"/>
              </a:ext>
            </a:extLst>
          </p:cNvPr>
          <p:cNvSpPr txBox="1"/>
          <p:nvPr/>
        </p:nvSpPr>
        <p:spPr>
          <a:xfrm>
            <a:off x="343778" y="5798660"/>
            <a:ext cx="3601785"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04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소스 설명 및 구현</a:t>
            </a:r>
            <a:endParaRPr lang="en-US" spc="-150" dirty="0">
              <a:latin typeface="HY헤드라인M" panose="02030600000101010101" pitchFamily="18" charset="-127"/>
              <a:ea typeface="HY헤드라인M" panose="02030600000101010101" pitchFamily="18" charset="-127"/>
            </a:endParaRPr>
          </a:p>
        </p:txBody>
      </p:sp>
      <p:sp>
        <p:nvSpPr>
          <p:cNvPr id="26" name="Object 9">
            <a:extLst>
              <a:ext uri="{FF2B5EF4-FFF2-40B4-BE49-F238E27FC236}">
                <a16:creationId xmlns:a16="http://schemas.microsoft.com/office/drawing/2014/main" id="{E498326A-493D-4954-BC85-A0C0E72F32E9}"/>
              </a:ext>
            </a:extLst>
          </p:cNvPr>
          <p:cNvSpPr txBox="1"/>
          <p:nvPr/>
        </p:nvSpPr>
        <p:spPr>
          <a:xfrm>
            <a:off x="343779" y="6633499"/>
            <a:ext cx="3130238"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05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보완점 및 후기</a:t>
            </a:r>
            <a:endParaRPr lang="en-US" spc="-15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323225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00579" y="3863778"/>
            <a:ext cx="7169521" cy="3975329"/>
          </a:xfrm>
          <a:prstGeom prst="rect">
            <a:avLst/>
          </a:prstGeom>
          <a:noFill/>
        </p:spPr>
        <p:txBody>
          <a:bodyPr wrap="square" rtlCol="0" anchor="t">
            <a:spAutoFit/>
          </a:bodyPr>
          <a:lstStyle/>
          <a:p>
            <a:r>
              <a:rPr lang="en-US" sz="1800" kern="0" spc="-100" dirty="0">
                <a:solidFill>
                  <a:srgbClr val="000000"/>
                </a:solidFill>
                <a:latin typeface="S-Core Dream 4 Regular" pitchFamily="34" charset="0"/>
                <a:cs typeface="S-Core Dream 4 Regular" pitchFamily="34" charset="0"/>
              </a:rPr>
              <a:t>이곳에 텍스트를 입력해주세요. 내용을 이곳에 입력하여 주세요. 텍스트 박스를 더블클릭하여 내용을 수정하여 주세요. 이곳의 세부사항을 변경해 주세요. 텍스트 요소의 다양한 효과를 사용하여 나만의 디자인을 쉽고 빠르게 만들어 보세요.이곳에 텍스트를 입력해주세요. 내용을 이곳에 입력하여 주세요. </a:t>
            </a:r>
            <a:endParaRPr lang="en-US" dirty="0"/>
          </a:p>
        </p:txBody>
      </p:sp>
      <p:sp>
        <p:nvSpPr>
          <p:cNvPr id="4" name="Object 4"/>
          <p:cNvSpPr txBox="1"/>
          <p:nvPr/>
        </p:nvSpPr>
        <p:spPr>
          <a:xfrm>
            <a:off x="5500456" y="1073609"/>
            <a:ext cx="9053743" cy="1000274"/>
          </a:xfrm>
          <a:prstGeom prst="rect">
            <a:avLst/>
          </a:prstGeom>
          <a:noFill/>
        </p:spPr>
        <p:txBody>
          <a:bodyPr wrap="square" rtlCol="0" anchor="t">
            <a:spAutoFit/>
          </a:bodyPr>
          <a:lstStyle/>
          <a:p>
            <a:r>
              <a:rPr lang="en-US" sz="59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03  </a:t>
            </a:r>
            <a:r>
              <a:rPr lang="ko-KR" altLang="en-US" sz="59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구조설계 </a:t>
            </a:r>
            <a:r>
              <a:rPr lang="en-US" altLang="ko-KR" sz="37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_ Class Diagram</a:t>
            </a:r>
            <a:endParaRPr lang="en-US" sz="3700" dirty="0">
              <a:latin typeface="HY헤드라인M" panose="02030600000101010101" pitchFamily="18" charset="-127"/>
              <a:ea typeface="HY헤드라인M" panose="02030600000101010101" pitchFamily="18" charset="-127"/>
            </a:endParaRPr>
          </a:p>
        </p:txBody>
      </p:sp>
      <p:sp>
        <p:nvSpPr>
          <p:cNvPr id="6" name="Object 6"/>
          <p:cNvSpPr txBox="1"/>
          <p:nvPr/>
        </p:nvSpPr>
        <p:spPr>
          <a:xfrm>
            <a:off x="560644" y="779471"/>
            <a:ext cx="2000276" cy="1384995"/>
          </a:xfrm>
          <a:prstGeom prst="rect">
            <a:avLst/>
          </a:prstGeom>
          <a:noFill/>
        </p:spPr>
        <p:txBody>
          <a:bodyPr wrap="square" rtlCol="0" anchor="t">
            <a:spAutoFit/>
          </a:bodyPr>
          <a:lstStyle/>
          <a:p>
            <a:r>
              <a:rPr lang="en-US" sz="8400" kern="0" dirty="0">
                <a:solidFill>
                  <a:srgbClr val="000000"/>
                </a:solidFill>
                <a:latin typeface="S-Core Dream 8 Heavy" pitchFamily="34" charset="0"/>
                <a:cs typeface="S-Core Dream 8 Heavy" pitchFamily="34" charset="0"/>
              </a:rPr>
              <a:t>03</a:t>
            </a:r>
            <a:endParaRPr lang="en-US" dirty="0"/>
          </a:p>
        </p:txBody>
      </p:sp>
      <p:sp>
        <p:nvSpPr>
          <p:cNvPr id="10" name="Object 10"/>
          <p:cNvSpPr txBox="1"/>
          <p:nvPr/>
        </p:nvSpPr>
        <p:spPr>
          <a:xfrm>
            <a:off x="5600579" y="3125929"/>
            <a:ext cx="7111181" cy="729313"/>
          </a:xfrm>
          <a:prstGeom prst="rect">
            <a:avLst/>
          </a:prstGeom>
          <a:noFill/>
        </p:spPr>
        <p:txBody>
          <a:bodyPr wrap="square" rtlCol="0" anchor="t">
            <a:spAutoFit/>
          </a:bodyPr>
          <a:lstStyle/>
          <a:p>
            <a:r>
              <a:rPr lang="en-US" sz="2700" kern="0" spc="-300" dirty="0">
                <a:solidFill>
                  <a:srgbClr val="000000"/>
                </a:solidFill>
                <a:latin typeface="S-Core Dream 5 Medium" pitchFamily="34" charset="0"/>
                <a:cs typeface="S-Core Dream 5 Medium" pitchFamily="34" charset="0"/>
              </a:rPr>
              <a:t>소타이틀을 입력하세요</a:t>
            </a:r>
            <a:endParaRPr lang="en-US" dirty="0"/>
          </a:p>
        </p:txBody>
      </p:sp>
      <p:grpSp>
        <p:nvGrpSpPr>
          <p:cNvPr id="1001" name="그룹 1001"/>
          <p:cNvGrpSpPr/>
          <p:nvPr/>
        </p:nvGrpSpPr>
        <p:grpSpPr>
          <a:xfrm>
            <a:off x="5378219" y="2356674"/>
            <a:ext cx="12450332" cy="43148"/>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5358343" y="639654"/>
            <a:ext cx="12520386" cy="313458"/>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grpSp>
        <p:nvGrpSpPr>
          <p:cNvPr id="1003" name="그룹 1003"/>
          <p:cNvGrpSpPr/>
          <p:nvPr/>
        </p:nvGrpSpPr>
        <p:grpSpPr>
          <a:xfrm>
            <a:off x="423354" y="2221684"/>
            <a:ext cx="4407508" cy="313458"/>
            <a:chOff x="423354" y="2221684"/>
            <a:chExt cx="4407508" cy="313458"/>
          </a:xfrm>
        </p:grpSpPr>
        <p:pic>
          <p:nvPicPr>
            <p:cNvPr id="18" name="Object 17"/>
            <p:cNvPicPr>
              <a:picLocks noChangeAspect="1"/>
            </p:cNvPicPr>
            <p:nvPr/>
          </p:nvPicPr>
          <p:blipFill>
            <a:blip r:embed="rId4" cstate="print"/>
            <a:stretch>
              <a:fillRect/>
            </a:stretch>
          </p:blipFill>
          <p:spPr>
            <a:xfrm>
              <a:off x="423354" y="2221684"/>
              <a:ext cx="4407508" cy="313458"/>
            </a:xfrm>
            <a:prstGeom prst="rect">
              <a:avLst/>
            </a:prstGeom>
          </p:spPr>
        </p:pic>
      </p:grpSp>
      <p:grpSp>
        <p:nvGrpSpPr>
          <p:cNvPr id="1004" name="그룹 1004"/>
          <p:cNvGrpSpPr/>
          <p:nvPr/>
        </p:nvGrpSpPr>
        <p:grpSpPr>
          <a:xfrm>
            <a:off x="493037" y="5222544"/>
            <a:ext cx="9271840" cy="43148"/>
            <a:chOff x="493037" y="5222544"/>
            <a:chExt cx="9271840" cy="43148"/>
          </a:xfrm>
        </p:grpSpPr>
        <p:pic>
          <p:nvPicPr>
            <p:cNvPr id="21" name="Object 20"/>
            <p:cNvPicPr>
              <a:picLocks noChangeAspect="1"/>
            </p:cNvPicPr>
            <p:nvPr/>
          </p:nvPicPr>
          <p:blipFill>
            <a:blip r:embed="rId5" cstate="print"/>
            <a:stretch>
              <a:fillRect/>
            </a:stretch>
          </p:blipFill>
          <p:spPr>
            <a:xfrm rot="-16200000">
              <a:off x="493037" y="5222544"/>
              <a:ext cx="9271840" cy="43148"/>
            </a:xfrm>
            <a:prstGeom prst="rect">
              <a:avLst/>
            </a:prstGeom>
          </p:spPr>
        </p:pic>
      </p:grpSp>
      <p:sp>
        <p:nvSpPr>
          <p:cNvPr id="27" name="Object 27"/>
          <p:cNvSpPr txBox="1"/>
          <p:nvPr/>
        </p:nvSpPr>
        <p:spPr>
          <a:xfrm>
            <a:off x="12771041" y="4905626"/>
            <a:ext cx="4278400" cy="219129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이곳에 텍스트를 입력해주세요. 내용을 이곳에 입력하여 주세요. </a:t>
            </a:r>
            <a:endParaRPr lang="en-US" dirty="0"/>
          </a:p>
        </p:txBody>
      </p:sp>
      <p:sp>
        <p:nvSpPr>
          <p:cNvPr id="28" name="Object 28"/>
          <p:cNvSpPr txBox="1"/>
          <p:nvPr/>
        </p:nvSpPr>
        <p:spPr>
          <a:xfrm>
            <a:off x="12870420" y="6887415"/>
            <a:ext cx="4032368" cy="102231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a:t>
            </a:r>
            <a:endParaRPr lang="en-US" dirty="0"/>
          </a:p>
        </p:txBody>
      </p:sp>
      <p:sp>
        <p:nvSpPr>
          <p:cNvPr id="29" name="Object 29"/>
          <p:cNvSpPr txBox="1"/>
          <p:nvPr/>
        </p:nvSpPr>
        <p:spPr>
          <a:xfrm>
            <a:off x="13829472" y="8251922"/>
            <a:ext cx="2891925" cy="160680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a:t>
            </a:r>
            <a:endParaRPr lang="en-US" dirty="0"/>
          </a:p>
        </p:txBody>
      </p:sp>
      <p:sp>
        <p:nvSpPr>
          <p:cNvPr id="22" name="Object 2">
            <a:extLst>
              <a:ext uri="{FF2B5EF4-FFF2-40B4-BE49-F238E27FC236}">
                <a16:creationId xmlns:a16="http://schemas.microsoft.com/office/drawing/2014/main" id="{41067916-ACD0-4146-8140-D70827C9FC3D}"/>
              </a:ext>
            </a:extLst>
          </p:cNvPr>
          <p:cNvSpPr txBox="1"/>
          <p:nvPr/>
        </p:nvSpPr>
        <p:spPr>
          <a:xfrm>
            <a:off x="343778" y="3054935"/>
            <a:ext cx="3787235" cy="630942"/>
          </a:xfrm>
          <a:prstGeom prst="rect">
            <a:avLst/>
          </a:prstGeom>
          <a:noFill/>
        </p:spPr>
        <p:txBody>
          <a:bodyPr wrap="square" rtlCol="0" anchor="t">
            <a:spAutoFit/>
          </a:bodyPr>
          <a:lstStyle/>
          <a:p>
            <a:r>
              <a:rPr lang="en-US" sz="3500" kern="0" spc="-150" dirty="0">
                <a:solidFill>
                  <a:srgbClr val="3F5FFF"/>
                </a:solidFill>
                <a:latin typeface="HY헤드라인M" panose="02030600000101010101" pitchFamily="18" charset="-127"/>
                <a:ea typeface="HY헤드라인M" panose="02030600000101010101" pitchFamily="18" charset="-127"/>
                <a:cs typeface="S-Core Dream 8 Heavy" pitchFamily="34" charset="0"/>
              </a:rPr>
              <a:t>01 </a:t>
            </a:r>
            <a:r>
              <a:rPr lang="ko-KR" altLang="en-US" sz="3500" kern="0" spc="-150" dirty="0">
                <a:solidFill>
                  <a:srgbClr val="3F5FFF"/>
                </a:solidFill>
                <a:latin typeface="HY헤드라인M" panose="02030600000101010101" pitchFamily="18" charset="-127"/>
                <a:ea typeface="HY헤드라인M" panose="02030600000101010101" pitchFamily="18" charset="-127"/>
                <a:cs typeface="S-Core Dream 8 Heavy" pitchFamily="34" charset="0"/>
              </a:rPr>
              <a:t>프로젝트 개요</a:t>
            </a:r>
            <a:endParaRPr lang="en-US" spc="-150" dirty="0">
              <a:latin typeface="HY헤드라인M" panose="02030600000101010101" pitchFamily="18" charset="-127"/>
              <a:ea typeface="HY헤드라인M" panose="02030600000101010101" pitchFamily="18" charset="-127"/>
            </a:endParaRPr>
          </a:p>
        </p:txBody>
      </p:sp>
      <p:sp>
        <p:nvSpPr>
          <p:cNvPr id="23" name="Object 7">
            <a:extLst>
              <a:ext uri="{FF2B5EF4-FFF2-40B4-BE49-F238E27FC236}">
                <a16:creationId xmlns:a16="http://schemas.microsoft.com/office/drawing/2014/main" id="{DDEF573F-8A92-40BF-9D89-7E4F4B26EEE7}"/>
              </a:ext>
            </a:extLst>
          </p:cNvPr>
          <p:cNvSpPr txBox="1"/>
          <p:nvPr/>
        </p:nvSpPr>
        <p:spPr>
          <a:xfrm>
            <a:off x="343779" y="4070150"/>
            <a:ext cx="4789004"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02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제작 기간 및 업무담당</a:t>
            </a:r>
            <a:endParaRPr lang="en-US" sz="2700" spc="-150" dirty="0">
              <a:latin typeface="HY헤드라인M" panose="02030600000101010101" pitchFamily="18" charset="-127"/>
              <a:ea typeface="HY헤드라인M" panose="02030600000101010101" pitchFamily="18" charset="-127"/>
            </a:endParaRPr>
          </a:p>
        </p:txBody>
      </p:sp>
      <p:sp>
        <p:nvSpPr>
          <p:cNvPr id="24" name="Object 8">
            <a:extLst>
              <a:ext uri="{FF2B5EF4-FFF2-40B4-BE49-F238E27FC236}">
                <a16:creationId xmlns:a16="http://schemas.microsoft.com/office/drawing/2014/main" id="{EE8166C3-5D03-4288-A9A2-80422BF9BD22}"/>
              </a:ext>
            </a:extLst>
          </p:cNvPr>
          <p:cNvSpPr txBox="1"/>
          <p:nvPr/>
        </p:nvSpPr>
        <p:spPr>
          <a:xfrm>
            <a:off x="343779" y="4942018"/>
            <a:ext cx="3171161"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03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구조설계</a:t>
            </a:r>
            <a:endParaRPr lang="en-US" spc="-150" dirty="0">
              <a:latin typeface="HY헤드라인M" panose="02030600000101010101" pitchFamily="18" charset="-127"/>
              <a:ea typeface="HY헤드라인M" panose="02030600000101010101" pitchFamily="18" charset="-127"/>
            </a:endParaRPr>
          </a:p>
        </p:txBody>
      </p:sp>
      <p:sp>
        <p:nvSpPr>
          <p:cNvPr id="25" name="Object 9">
            <a:extLst>
              <a:ext uri="{FF2B5EF4-FFF2-40B4-BE49-F238E27FC236}">
                <a16:creationId xmlns:a16="http://schemas.microsoft.com/office/drawing/2014/main" id="{D8B418B6-65AB-47C9-B09C-67DF7327DDD9}"/>
              </a:ext>
            </a:extLst>
          </p:cNvPr>
          <p:cNvSpPr txBox="1"/>
          <p:nvPr/>
        </p:nvSpPr>
        <p:spPr>
          <a:xfrm>
            <a:off x="343778" y="5798660"/>
            <a:ext cx="3601785"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04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소스 설명 및 구현</a:t>
            </a:r>
            <a:endParaRPr lang="en-US" spc="-150" dirty="0">
              <a:latin typeface="HY헤드라인M" panose="02030600000101010101" pitchFamily="18" charset="-127"/>
              <a:ea typeface="HY헤드라인M" panose="02030600000101010101" pitchFamily="18" charset="-127"/>
            </a:endParaRPr>
          </a:p>
        </p:txBody>
      </p:sp>
      <p:sp>
        <p:nvSpPr>
          <p:cNvPr id="26" name="Object 9">
            <a:extLst>
              <a:ext uri="{FF2B5EF4-FFF2-40B4-BE49-F238E27FC236}">
                <a16:creationId xmlns:a16="http://schemas.microsoft.com/office/drawing/2014/main" id="{B1208DBF-805A-4177-8F1A-E708122CD43C}"/>
              </a:ext>
            </a:extLst>
          </p:cNvPr>
          <p:cNvSpPr txBox="1"/>
          <p:nvPr/>
        </p:nvSpPr>
        <p:spPr>
          <a:xfrm>
            <a:off x="343779" y="6633499"/>
            <a:ext cx="3130238"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05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보완점 및 후기</a:t>
            </a:r>
            <a:endParaRPr lang="en-US" spc="-15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4176444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00579" y="3863778"/>
            <a:ext cx="7169521" cy="3975329"/>
          </a:xfrm>
          <a:prstGeom prst="rect">
            <a:avLst/>
          </a:prstGeom>
          <a:noFill/>
        </p:spPr>
        <p:txBody>
          <a:bodyPr wrap="square" rtlCol="0" anchor="t">
            <a:spAutoFit/>
          </a:bodyPr>
          <a:lstStyle/>
          <a:p>
            <a:r>
              <a:rPr lang="en-US" sz="1800" kern="0" spc="-100" dirty="0">
                <a:solidFill>
                  <a:srgbClr val="000000"/>
                </a:solidFill>
                <a:latin typeface="S-Core Dream 4 Regular" pitchFamily="34" charset="0"/>
                <a:cs typeface="S-Core Dream 4 Regular" pitchFamily="34" charset="0"/>
              </a:rPr>
              <a:t>이곳에 텍스트를 입력해주세요. 내용을 이곳에 입력하여 주세요. 텍스트 박스를 더블클릭하여 내용을 수정하여 주세요. 이곳의 세부사항을 변경해 주세요. 텍스트 요소의 다양한 효과를 사용하여 나만의 디자인을 쉽고 빠르게 만들어 보세요.이곳에 텍스트를 입력해주세요. 내용을 이곳에 입력하여 주세요. </a:t>
            </a:r>
            <a:endParaRPr lang="en-US" dirty="0"/>
          </a:p>
        </p:txBody>
      </p:sp>
      <p:sp>
        <p:nvSpPr>
          <p:cNvPr id="4" name="Object 4"/>
          <p:cNvSpPr txBox="1"/>
          <p:nvPr/>
        </p:nvSpPr>
        <p:spPr>
          <a:xfrm>
            <a:off x="5500456" y="1073609"/>
            <a:ext cx="9510943" cy="1000274"/>
          </a:xfrm>
          <a:prstGeom prst="rect">
            <a:avLst/>
          </a:prstGeom>
          <a:noFill/>
        </p:spPr>
        <p:txBody>
          <a:bodyPr wrap="square" rtlCol="0" anchor="t">
            <a:spAutoFit/>
          </a:bodyPr>
          <a:lstStyle/>
          <a:p>
            <a:r>
              <a:rPr lang="en-US" sz="59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03  </a:t>
            </a:r>
            <a:r>
              <a:rPr lang="ko-KR" altLang="en-US" sz="59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구조설계 </a:t>
            </a:r>
            <a:r>
              <a:rPr lang="en-US" altLang="ko-KR" sz="37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_ Sequence Diagram</a:t>
            </a:r>
            <a:endParaRPr lang="en-US" sz="3700" dirty="0">
              <a:latin typeface="HY헤드라인M" panose="02030600000101010101" pitchFamily="18" charset="-127"/>
              <a:ea typeface="HY헤드라인M" panose="02030600000101010101" pitchFamily="18" charset="-127"/>
            </a:endParaRPr>
          </a:p>
        </p:txBody>
      </p:sp>
      <p:sp>
        <p:nvSpPr>
          <p:cNvPr id="6" name="Object 6"/>
          <p:cNvSpPr txBox="1"/>
          <p:nvPr/>
        </p:nvSpPr>
        <p:spPr>
          <a:xfrm>
            <a:off x="560644" y="779471"/>
            <a:ext cx="2000276" cy="1384995"/>
          </a:xfrm>
          <a:prstGeom prst="rect">
            <a:avLst/>
          </a:prstGeom>
          <a:noFill/>
        </p:spPr>
        <p:txBody>
          <a:bodyPr wrap="square" rtlCol="0" anchor="t">
            <a:spAutoFit/>
          </a:bodyPr>
          <a:lstStyle/>
          <a:p>
            <a:r>
              <a:rPr lang="en-US" sz="8400" kern="0" dirty="0">
                <a:solidFill>
                  <a:srgbClr val="000000"/>
                </a:solidFill>
                <a:latin typeface="S-Core Dream 8 Heavy" pitchFamily="34" charset="0"/>
                <a:cs typeface="S-Core Dream 8 Heavy" pitchFamily="34" charset="0"/>
              </a:rPr>
              <a:t>03</a:t>
            </a:r>
            <a:endParaRPr lang="en-US" dirty="0"/>
          </a:p>
        </p:txBody>
      </p:sp>
      <p:sp>
        <p:nvSpPr>
          <p:cNvPr id="10" name="Object 10"/>
          <p:cNvSpPr txBox="1"/>
          <p:nvPr/>
        </p:nvSpPr>
        <p:spPr>
          <a:xfrm>
            <a:off x="5600579" y="3125929"/>
            <a:ext cx="7111181" cy="729313"/>
          </a:xfrm>
          <a:prstGeom prst="rect">
            <a:avLst/>
          </a:prstGeom>
          <a:noFill/>
        </p:spPr>
        <p:txBody>
          <a:bodyPr wrap="square" rtlCol="0" anchor="t">
            <a:spAutoFit/>
          </a:bodyPr>
          <a:lstStyle/>
          <a:p>
            <a:r>
              <a:rPr lang="en-US" sz="2700" kern="0" spc="-300" dirty="0">
                <a:solidFill>
                  <a:srgbClr val="000000"/>
                </a:solidFill>
                <a:latin typeface="S-Core Dream 5 Medium" pitchFamily="34" charset="0"/>
                <a:cs typeface="S-Core Dream 5 Medium" pitchFamily="34" charset="0"/>
              </a:rPr>
              <a:t>소타이틀을 입력하세요</a:t>
            </a:r>
            <a:endParaRPr lang="en-US" dirty="0"/>
          </a:p>
        </p:txBody>
      </p:sp>
      <p:grpSp>
        <p:nvGrpSpPr>
          <p:cNvPr id="1001" name="그룹 1001"/>
          <p:cNvGrpSpPr/>
          <p:nvPr/>
        </p:nvGrpSpPr>
        <p:grpSpPr>
          <a:xfrm>
            <a:off x="5378219" y="2356674"/>
            <a:ext cx="12450332" cy="43148"/>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5358343" y="639654"/>
            <a:ext cx="12520386" cy="313458"/>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grpSp>
        <p:nvGrpSpPr>
          <p:cNvPr id="1003" name="그룹 1003"/>
          <p:cNvGrpSpPr/>
          <p:nvPr/>
        </p:nvGrpSpPr>
        <p:grpSpPr>
          <a:xfrm>
            <a:off x="423354" y="2221684"/>
            <a:ext cx="4407508" cy="313458"/>
            <a:chOff x="423354" y="2221684"/>
            <a:chExt cx="4407508" cy="313458"/>
          </a:xfrm>
        </p:grpSpPr>
        <p:pic>
          <p:nvPicPr>
            <p:cNvPr id="18" name="Object 17"/>
            <p:cNvPicPr>
              <a:picLocks noChangeAspect="1"/>
            </p:cNvPicPr>
            <p:nvPr/>
          </p:nvPicPr>
          <p:blipFill>
            <a:blip r:embed="rId4" cstate="print"/>
            <a:stretch>
              <a:fillRect/>
            </a:stretch>
          </p:blipFill>
          <p:spPr>
            <a:xfrm>
              <a:off x="423354" y="2221684"/>
              <a:ext cx="4407508" cy="313458"/>
            </a:xfrm>
            <a:prstGeom prst="rect">
              <a:avLst/>
            </a:prstGeom>
          </p:spPr>
        </p:pic>
      </p:grpSp>
      <p:grpSp>
        <p:nvGrpSpPr>
          <p:cNvPr id="1004" name="그룹 1004"/>
          <p:cNvGrpSpPr/>
          <p:nvPr/>
        </p:nvGrpSpPr>
        <p:grpSpPr>
          <a:xfrm>
            <a:off x="493037" y="5222544"/>
            <a:ext cx="9271840" cy="43148"/>
            <a:chOff x="493037" y="5222544"/>
            <a:chExt cx="9271840" cy="43148"/>
          </a:xfrm>
        </p:grpSpPr>
        <p:pic>
          <p:nvPicPr>
            <p:cNvPr id="21" name="Object 20"/>
            <p:cNvPicPr>
              <a:picLocks noChangeAspect="1"/>
            </p:cNvPicPr>
            <p:nvPr/>
          </p:nvPicPr>
          <p:blipFill>
            <a:blip r:embed="rId5" cstate="print"/>
            <a:stretch>
              <a:fillRect/>
            </a:stretch>
          </p:blipFill>
          <p:spPr>
            <a:xfrm rot="-16200000">
              <a:off x="493037" y="5222544"/>
              <a:ext cx="9271840" cy="43148"/>
            </a:xfrm>
            <a:prstGeom prst="rect">
              <a:avLst/>
            </a:prstGeom>
          </p:spPr>
        </p:pic>
      </p:grpSp>
      <p:sp>
        <p:nvSpPr>
          <p:cNvPr id="27" name="Object 27"/>
          <p:cNvSpPr txBox="1"/>
          <p:nvPr/>
        </p:nvSpPr>
        <p:spPr>
          <a:xfrm>
            <a:off x="12771041" y="4905626"/>
            <a:ext cx="4278400" cy="219129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이곳에 텍스트를 입력해주세요. 내용을 이곳에 입력하여 주세요. </a:t>
            </a:r>
            <a:endParaRPr lang="en-US" dirty="0"/>
          </a:p>
        </p:txBody>
      </p:sp>
      <p:sp>
        <p:nvSpPr>
          <p:cNvPr id="28" name="Object 28"/>
          <p:cNvSpPr txBox="1"/>
          <p:nvPr/>
        </p:nvSpPr>
        <p:spPr>
          <a:xfrm>
            <a:off x="12870420" y="6887415"/>
            <a:ext cx="4032368" cy="102231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a:t>
            </a:r>
            <a:endParaRPr lang="en-US" dirty="0"/>
          </a:p>
        </p:txBody>
      </p:sp>
      <p:sp>
        <p:nvSpPr>
          <p:cNvPr id="29" name="Object 29"/>
          <p:cNvSpPr txBox="1"/>
          <p:nvPr/>
        </p:nvSpPr>
        <p:spPr>
          <a:xfrm>
            <a:off x="13829472" y="8251922"/>
            <a:ext cx="2891925" cy="160680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a:t>
            </a:r>
            <a:endParaRPr lang="en-US" dirty="0"/>
          </a:p>
        </p:txBody>
      </p:sp>
      <p:sp>
        <p:nvSpPr>
          <p:cNvPr id="22" name="Object 2">
            <a:extLst>
              <a:ext uri="{FF2B5EF4-FFF2-40B4-BE49-F238E27FC236}">
                <a16:creationId xmlns:a16="http://schemas.microsoft.com/office/drawing/2014/main" id="{40E590A2-C5DA-4989-A43E-F4650A3363A8}"/>
              </a:ext>
            </a:extLst>
          </p:cNvPr>
          <p:cNvSpPr txBox="1"/>
          <p:nvPr/>
        </p:nvSpPr>
        <p:spPr>
          <a:xfrm>
            <a:off x="343778" y="3054935"/>
            <a:ext cx="3787235" cy="630942"/>
          </a:xfrm>
          <a:prstGeom prst="rect">
            <a:avLst/>
          </a:prstGeom>
          <a:noFill/>
        </p:spPr>
        <p:txBody>
          <a:bodyPr wrap="square" rtlCol="0" anchor="t">
            <a:spAutoFit/>
          </a:bodyPr>
          <a:lstStyle/>
          <a:p>
            <a:r>
              <a:rPr lang="en-US" sz="3500" kern="0" spc="-150" dirty="0">
                <a:solidFill>
                  <a:srgbClr val="3F5FFF"/>
                </a:solidFill>
                <a:latin typeface="HY헤드라인M" panose="02030600000101010101" pitchFamily="18" charset="-127"/>
                <a:ea typeface="HY헤드라인M" panose="02030600000101010101" pitchFamily="18" charset="-127"/>
                <a:cs typeface="S-Core Dream 8 Heavy" pitchFamily="34" charset="0"/>
              </a:rPr>
              <a:t>01 </a:t>
            </a:r>
            <a:r>
              <a:rPr lang="ko-KR" altLang="en-US" sz="3500" kern="0" spc="-150" dirty="0">
                <a:solidFill>
                  <a:srgbClr val="3F5FFF"/>
                </a:solidFill>
                <a:latin typeface="HY헤드라인M" panose="02030600000101010101" pitchFamily="18" charset="-127"/>
                <a:ea typeface="HY헤드라인M" panose="02030600000101010101" pitchFamily="18" charset="-127"/>
                <a:cs typeface="S-Core Dream 8 Heavy" pitchFamily="34" charset="0"/>
              </a:rPr>
              <a:t>프로젝트 개요</a:t>
            </a:r>
            <a:endParaRPr lang="en-US" spc="-150" dirty="0">
              <a:latin typeface="HY헤드라인M" panose="02030600000101010101" pitchFamily="18" charset="-127"/>
              <a:ea typeface="HY헤드라인M" panose="02030600000101010101" pitchFamily="18" charset="-127"/>
            </a:endParaRPr>
          </a:p>
        </p:txBody>
      </p:sp>
      <p:sp>
        <p:nvSpPr>
          <p:cNvPr id="23" name="Object 7">
            <a:extLst>
              <a:ext uri="{FF2B5EF4-FFF2-40B4-BE49-F238E27FC236}">
                <a16:creationId xmlns:a16="http://schemas.microsoft.com/office/drawing/2014/main" id="{C2587D90-C518-48AB-BB2D-3E3E866170F1}"/>
              </a:ext>
            </a:extLst>
          </p:cNvPr>
          <p:cNvSpPr txBox="1"/>
          <p:nvPr/>
        </p:nvSpPr>
        <p:spPr>
          <a:xfrm>
            <a:off x="343779" y="4070150"/>
            <a:ext cx="4789004"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02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제작 기간 및 업무담당</a:t>
            </a:r>
            <a:endParaRPr lang="en-US" sz="2700" spc="-150" dirty="0">
              <a:latin typeface="HY헤드라인M" panose="02030600000101010101" pitchFamily="18" charset="-127"/>
              <a:ea typeface="HY헤드라인M" panose="02030600000101010101" pitchFamily="18" charset="-127"/>
            </a:endParaRPr>
          </a:p>
        </p:txBody>
      </p:sp>
      <p:sp>
        <p:nvSpPr>
          <p:cNvPr id="24" name="Object 8">
            <a:extLst>
              <a:ext uri="{FF2B5EF4-FFF2-40B4-BE49-F238E27FC236}">
                <a16:creationId xmlns:a16="http://schemas.microsoft.com/office/drawing/2014/main" id="{28F3ECC5-3D6A-4A4C-9DD8-D1213DB3D2C3}"/>
              </a:ext>
            </a:extLst>
          </p:cNvPr>
          <p:cNvSpPr txBox="1"/>
          <p:nvPr/>
        </p:nvSpPr>
        <p:spPr>
          <a:xfrm>
            <a:off x="343779" y="4942018"/>
            <a:ext cx="3171161"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03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구조설계</a:t>
            </a:r>
            <a:endParaRPr lang="en-US" spc="-150" dirty="0">
              <a:latin typeface="HY헤드라인M" panose="02030600000101010101" pitchFamily="18" charset="-127"/>
              <a:ea typeface="HY헤드라인M" panose="02030600000101010101" pitchFamily="18" charset="-127"/>
            </a:endParaRPr>
          </a:p>
        </p:txBody>
      </p:sp>
      <p:sp>
        <p:nvSpPr>
          <p:cNvPr id="25" name="Object 9">
            <a:extLst>
              <a:ext uri="{FF2B5EF4-FFF2-40B4-BE49-F238E27FC236}">
                <a16:creationId xmlns:a16="http://schemas.microsoft.com/office/drawing/2014/main" id="{432975D8-18FE-4820-8FD3-C9A0FA539252}"/>
              </a:ext>
            </a:extLst>
          </p:cNvPr>
          <p:cNvSpPr txBox="1"/>
          <p:nvPr/>
        </p:nvSpPr>
        <p:spPr>
          <a:xfrm>
            <a:off x="343778" y="5798660"/>
            <a:ext cx="3601785"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04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소스 설명 및 구현</a:t>
            </a:r>
            <a:endParaRPr lang="en-US" spc="-150" dirty="0">
              <a:latin typeface="HY헤드라인M" panose="02030600000101010101" pitchFamily="18" charset="-127"/>
              <a:ea typeface="HY헤드라인M" panose="02030600000101010101" pitchFamily="18" charset="-127"/>
            </a:endParaRPr>
          </a:p>
        </p:txBody>
      </p:sp>
      <p:sp>
        <p:nvSpPr>
          <p:cNvPr id="26" name="Object 9">
            <a:extLst>
              <a:ext uri="{FF2B5EF4-FFF2-40B4-BE49-F238E27FC236}">
                <a16:creationId xmlns:a16="http://schemas.microsoft.com/office/drawing/2014/main" id="{D0FBAD6B-DB15-4E85-A1EF-4FF1146409B5}"/>
              </a:ext>
            </a:extLst>
          </p:cNvPr>
          <p:cNvSpPr txBox="1"/>
          <p:nvPr/>
        </p:nvSpPr>
        <p:spPr>
          <a:xfrm>
            <a:off x="343779" y="6633499"/>
            <a:ext cx="3130238"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05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보완점 및 후기</a:t>
            </a:r>
            <a:endParaRPr lang="en-US" spc="-15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153782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00579" y="3863778"/>
            <a:ext cx="7169521" cy="3975329"/>
          </a:xfrm>
          <a:prstGeom prst="rect">
            <a:avLst/>
          </a:prstGeom>
          <a:noFill/>
        </p:spPr>
        <p:txBody>
          <a:bodyPr wrap="square" rtlCol="0" anchor="t">
            <a:spAutoFit/>
          </a:bodyPr>
          <a:lstStyle/>
          <a:p>
            <a:r>
              <a:rPr lang="en-US" sz="1800" kern="0" spc="-100" dirty="0">
                <a:solidFill>
                  <a:srgbClr val="000000"/>
                </a:solidFill>
                <a:latin typeface="S-Core Dream 4 Regular" pitchFamily="34" charset="0"/>
                <a:cs typeface="S-Core Dream 4 Regular" pitchFamily="34" charset="0"/>
              </a:rPr>
              <a:t>이곳에 텍스트를 입력해주세요. 내용을 이곳에 입력하여 주세요. 텍스트 박스를 더블클릭하여 내용을 수정하여 주세요. 이곳의 세부사항을 변경해 주세요. 텍스트 요소의 다양한 효과를 사용하여 나만의 디자인을 쉽고 빠르게 만들어 보세요.이곳에 텍스트를 입력해주세요. 내용을 이곳에 입력하여 주세요. </a:t>
            </a:r>
            <a:endParaRPr lang="en-US" dirty="0"/>
          </a:p>
        </p:txBody>
      </p:sp>
      <p:sp>
        <p:nvSpPr>
          <p:cNvPr id="4" name="Object 4"/>
          <p:cNvSpPr txBox="1"/>
          <p:nvPr/>
        </p:nvSpPr>
        <p:spPr>
          <a:xfrm>
            <a:off x="5500457" y="1073609"/>
            <a:ext cx="8394284" cy="1000274"/>
          </a:xfrm>
          <a:prstGeom prst="rect">
            <a:avLst/>
          </a:prstGeom>
          <a:noFill/>
        </p:spPr>
        <p:txBody>
          <a:bodyPr wrap="square" rtlCol="0" anchor="t">
            <a:spAutoFit/>
          </a:bodyPr>
          <a:lstStyle/>
          <a:p>
            <a:r>
              <a:rPr lang="en-US" sz="59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04 </a:t>
            </a:r>
            <a:r>
              <a:rPr lang="ko-KR" altLang="en-US" sz="5900" kern="0" dirty="0">
                <a:solidFill>
                  <a:srgbClr val="000000"/>
                </a:solidFill>
                <a:latin typeface="HY헤드라인M" panose="02030600000101010101" pitchFamily="18" charset="-127"/>
                <a:ea typeface="HY헤드라인M" panose="02030600000101010101" pitchFamily="18" charset="-127"/>
                <a:cs typeface="S-Core Dream 5 Medium" pitchFamily="34" charset="0"/>
              </a:rPr>
              <a:t>소스설명 및 구현</a:t>
            </a:r>
            <a:endParaRPr lang="en-US" dirty="0">
              <a:latin typeface="HY헤드라인M" panose="02030600000101010101" pitchFamily="18" charset="-127"/>
              <a:ea typeface="HY헤드라인M" panose="02030600000101010101" pitchFamily="18" charset="-127"/>
            </a:endParaRPr>
          </a:p>
        </p:txBody>
      </p:sp>
      <p:sp>
        <p:nvSpPr>
          <p:cNvPr id="6" name="Object 6"/>
          <p:cNvSpPr txBox="1"/>
          <p:nvPr/>
        </p:nvSpPr>
        <p:spPr>
          <a:xfrm>
            <a:off x="560644" y="779471"/>
            <a:ext cx="2000276" cy="1384995"/>
          </a:xfrm>
          <a:prstGeom prst="rect">
            <a:avLst/>
          </a:prstGeom>
          <a:noFill/>
        </p:spPr>
        <p:txBody>
          <a:bodyPr wrap="square" rtlCol="0" anchor="t">
            <a:spAutoFit/>
          </a:bodyPr>
          <a:lstStyle/>
          <a:p>
            <a:r>
              <a:rPr lang="en-US" sz="8400" kern="0" dirty="0">
                <a:solidFill>
                  <a:srgbClr val="000000"/>
                </a:solidFill>
                <a:latin typeface="S-Core Dream 8 Heavy" pitchFamily="34" charset="0"/>
                <a:cs typeface="S-Core Dream 8 Heavy" pitchFamily="34" charset="0"/>
              </a:rPr>
              <a:t>04</a:t>
            </a:r>
            <a:endParaRPr lang="en-US" dirty="0"/>
          </a:p>
        </p:txBody>
      </p:sp>
      <p:sp>
        <p:nvSpPr>
          <p:cNvPr id="10" name="Object 10"/>
          <p:cNvSpPr txBox="1"/>
          <p:nvPr/>
        </p:nvSpPr>
        <p:spPr>
          <a:xfrm>
            <a:off x="5600579" y="3125929"/>
            <a:ext cx="7111181" cy="729313"/>
          </a:xfrm>
          <a:prstGeom prst="rect">
            <a:avLst/>
          </a:prstGeom>
          <a:noFill/>
        </p:spPr>
        <p:txBody>
          <a:bodyPr wrap="square" rtlCol="0" anchor="t">
            <a:spAutoFit/>
          </a:bodyPr>
          <a:lstStyle/>
          <a:p>
            <a:r>
              <a:rPr lang="en-US" sz="2700" kern="0" spc="-300" dirty="0">
                <a:solidFill>
                  <a:srgbClr val="000000"/>
                </a:solidFill>
                <a:latin typeface="S-Core Dream 5 Medium" pitchFamily="34" charset="0"/>
                <a:cs typeface="S-Core Dream 5 Medium" pitchFamily="34" charset="0"/>
              </a:rPr>
              <a:t>소타이틀을 입력하세요</a:t>
            </a:r>
            <a:endParaRPr lang="en-US" dirty="0"/>
          </a:p>
        </p:txBody>
      </p:sp>
      <p:grpSp>
        <p:nvGrpSpPr>
          <p:cNvPr id="1001" name="그룹 1001"/>
          <p:cNvGrpSpPr/>
          <p:nvPr/>
        </p:nvGrpSpPr>
        <p:grpSpPr>
          <a:xfrm>
            <a:off x="5378219" y="2356674"/>
            <a:ext cx="12450332" cy="43148"/>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5358343" y="639654"/>
            <a:ext cx="12520386" cy="313458"/>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grpSp>
        <p:nvGrpSpPr>
          <p:cNvPr id="1003" name="그룹 1003"/>
          <p:cNvGrpSpPr/>
          <p:nvPr/>
        </p:nvGrpSpPr>
        <p:grpSpPr>
          <a:xfrm>
            <a:off x="423354" y="2221684"/>
            <a:ext cx="4407508" cy="313458"/>
            <a:chOff x="423354" y="2221684"/>
            <a:chExt cx="4407508" cy="313458"/>
          </a:xfrm>
        </p:grpSpPr>
        <p:pic>
          <p:nvPicPr>
            <p:cNvPr id="18" name="Object 17"/>
            <p:cNvPicPr>
              <a:picLocks noChangeAspect="1"/>
            </p:cNvPicPr>
            <p:nvPr/>
          </p:nvPicPr>
          <p:blipFill>
            <a:blip r:embed="rId4" cstate="print"/>
            <a:stretch>
              <a:fillRect/>
            </a:stretch>
          </p:blipFill>
          <p:spPr>
            <a:xfrm>
              <a:off x="423354" y="2221684"/>
              <a:ext cx="4407508" cy="313458"/>
            </a:xfrm>
            <a:prstGeom prst="rect">
              <a:avLst/>
            </a:prstGeom>
          </p:spPr>
        </p:pic>
      </p:grpSp>
      <p:grpSp>
        <p:nvGrpSpPr>
          <p:cNvPr id="1004" name="그룹 1004"/>
          <p:cNvGrpSpPr/>
          <p:nvPr/>
        </p:nvGrpSpPr>
        <p:grpSpPr>
          <a:xfrm>
            <a:off x="493037" y="5222544"/>
            <a:ext cx="9271840" cy="43148"/>
            <a:chOff x="493037" y="5222544"/>
            <a:chExt cx="9271840" cy="43148"/>
          </a:xfrm>
        </p:grpSpPr>
        <p:pic>
          <p:nvPicPr>
            <p:cNvPr id="21" name="Object 20"/>
            <p:cNvPicPr>
              <a:picLocks noChangeAspect="1"/>
            </p:cNvPicPr>
            <p:nvPr/>
          </p:nvPicPr>
          <p:blipFill>
            <a:blip r:embed="rId5" cstate="print"/>
            <a:stretch>
              <a:fillRect/>
            </a:stretch>
          </p:blipFill>
          <p:spPr>
            <a:xfrm rot="-16200000">
              <a:off x="493037" y="5222544"/>
              <a:ext cx="9271840" cy="43148"/>
            </a:xfrm>
            <a:prstGeom prst="rect">
              <a:avLst/>
            </a:prstGeom>
          </p:spPr>
        </p:pic>
      </p:grpSp>
      <p:sp>
        <p:nvSpPr>
          <p:cNvPr id="27" name="Object 27"/>
          <p:cNvSpPr txBox="1"/>
          <p:nvPr/>
        </p:nvSpPr>
        <p:spPr>
          <a:xfrm>
            <a:off x="12771041" y="4905626"/>
            <a:ext cx="4278400" cy="219129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이곳에 텍스트를 입력해주세요. 내용을 이곳에 입력하여 주세요. </a:t>
            </a:r>
            <a:endParaRPr lang="en-US" dirty="0"/>
          </a:p>
        </p:txBody>
      </p:sp>
      <p:sp>
        <p:nvSpPr>
          <p:cNvPr id="28" name="Object 28"/>
          <p:cNvSpPr txBox="1"/>
          <p:nvPr/>
        </p:nvSpPr>
        <p:spPr>
          <a:xfrm>
            <a:off x="12870420" y="6887415"/>
            <a:ext cx="4032368" cy="102231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a:t>
            </a:r>
            <a:endParaRPr lang="en-US" dirty="0"/>
          </a:p>
        </p:txBody>
      </p:sp>
      <p:sp>
        <p:nvSpPr>
          <p:cNvPr id="29" name="Object 29"/>
          <p:cNvSpPr txBox="1"/>
          <p:nvPr/>
        </p:nvSpPr>
        <p:spPr>
          <a:xfrm>
            <a:off x="13829472" y="8251922"/>
            <a:ext cx="2891925" cy="1606800"/>
          </a:xfrm>
          <a:prstGeom prst="rect">
            <a:avLst/>
          </a:prstGeom>
          <a:noFill/>
        </p:spPr>
        <p:txBody>
          <a:bodyPr wrap="square" rtlCol="0" anchor="t">
            <a:spAutoFit/>
          </a:bodyPr>
          <a:lstStyle/>
          <a:p>
            <a:r>
              <a:rPr lang="en-US" sz="1600" kern="0" spc="-200" dirty="0">
                <a:solidFill>
                  <a:srgbClr val="FFFFFF"/>
                </a:solidFill>
                <a:latin typeface="S-Core Dream 4 Regular" pitchFamily="34" charset="0"/>
                <a:cs typeface="S-Core Dream 4 Regular" pitchFamily="34" charset="0"/>
              </a:rPr>
              <a:t>이곳에 텍스트를 입력해주세요. 내용을 이곳에 입력하여 주세요. </a:t>
            </a:r>
            <a:endParaRPr lang="en-US" dirty="0"/>
          </a:p>
        </p:txBody>
      </p:sp>
      <p:sp>
        <p:nvSpPr>
          <p:cNvPr id="22" name="Object 2">
            <a:extLst>
              <a:ext uri="{FF2B5EF4-FFF2-40B4-BE49-F238E27FC236}">
                <a16:creationId xmlns:a16="http://schemas.microsoft.com/office/drawing/2014/main" id="{12522809-169D-4FB8-8E7E-E4E65D3474FB}"/>
              </a:ext>
            </a:extLst>
          </p:cNvPr>
          <p:cNvSpPr txBox="1"/>
          <p:nvPr/>
        </p:nvSpPr>
        <p:spPr>
          <a:xfrm>
            <a:off x="343778" y="3054935"/>
            <a:ext cx="3787235" cy="630942"/>
          </a:xfrm>
          <a:prstGeom prst="rect">
            <a:avLst/>
          </a:prstGeom>
          <a:noFill/>
        </p:spPr>
        <p:txBody>
          <a:bodyPr wrap="square" rtlCol="0" anchor="t">
            <a:spAutoFit/>
          </a:bodyPr>
          <a:lstStyle/>
          <a:p>
            <a:r>
              <a:rPr lang="en-US" sz="3500" kern="0" spc="-150" dirty="0">
                <a:solidFill>
                  <a:srgbClr val="3F5FFF"/>
                </a:solidFill>
                <a:latin typeface="HY헤드라인M" panose="02030600000101010101" pitchFamily="18" charset="-127"/>
                <a:ea typeface="HY헤드라인M" panose="02030600000101010101" pitchFamily="18" charset="-127"/>
                <a:cs typeface="S-Core Dream 8 Heavy" pitchFamily="34" charset="0"/>
              </a:rPr>
              <a:t>01 </a:t>
            </a:r>
            <a:r>
              <a:rPr lang="ko-KR" altLang="en-US" sz="3500" kern="0" spc="-150" dirty="0">
                <a:solidFill>
                  <a:srgbClr val="3F5FFF"/>
                </a:solidFill>
                <a:latin typeface="HY헤드라인M" panose="02030600000101010101" pitchFamily="18" charset="-127"/>
                <a:ea typeface="HY헤드라인M" panose="02030600000101010101" pitchFamily="18" charset="-127"/>
                <a:cs typeface="S-Core Dream 8 Heavy" pitchFamily="34" charset="0"/>
              </a:rPr>
              <a:t>프로젝트 개요</a:t>
            </a:r>
            <a:endParaRPr lang="en-US" spc="-150" dirty="0">
              <a:latin typeface="HY헤드라인M" panose="02030600000101010101" pitchFamily="18" charset="-127"/>
              <a:ea typeface="HY헤드라인M" panose="02030600000101010101" pitchFamily="18" charset="-127"/>
            </a:endParaRPr>
          </a:p>
        </p:txBody>
      </p:sp>
      <p:sp>
        <p:nvSpPr>
          <p:cNvPr id="23" name="Object 7">
            <a:extLst>
              <a:ext uri="{FF2B5EF4-FFF2-40B4-BE49-F238E27FC236}">
                <a16:creationId xmlns:a16="http://schemas.microsoft.com/office/drawing/2014/main" id="{C06DE00C-FAED-405C-A652-4E9AAB6AFA7B}"/>
              </a:ext>
            </a:extLst>
          </p:cNvPr>
          <p:cNvSpPr txBox="1"/>
          <p:nvPr/>
        </p:nvSpPr>
        <p:spPr>
          <a:xfrm>
            <a:off x="343779" y="4070150"/>
            <a:ext cx="4789004"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02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제작 기간 및 업무담당</a:t>
            </a:r>
            <a:endParaRPr lang="en-US" sz="2700" spc="-150" dirty="0">
              <a:latin typeface="HY헤드라인M" panose="02030600000101010101" pitchFamily="18" charset="-127"/>
              <a:ea typeface="HY헤드라인M" panose="02030600000101010101" pitchFamily="18" charset="-127"/>
            </a:endParaRPr>
          </a:p>
        </p:txBody>
      </p:sp>
      <p:sp>
        <p:nvSpPr>
          <p:cNvPr id="24" name="Object 8">
            <a:extLst>
              <a:ext uri="{FF2B5EF4-FFF2-40B4-BE49-F238E27FC236}">
                <a16:creationId xmlns:a16="http://schemas.microsoft.com/office/drawing/2014/main" id="{065223B5-694C-460A-A03C-B3931CAD337C}"/>
              </a:ext>
            </a:extLst>
          </p:cNvPr>
          <p:cNvSpPr txBox="1"/>
          <p:nvPr/>
        </p:nvSpPr>
        <p:spPr>
          <a:xfrm>
            <a:off x="343779" y="4942018"/>
            <a:ext cx="3171161"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03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구조설계</a:t>
            </a:r>
            <a:endParaRPr lang="en-US" spc="-150" dirty="0">
              <a:latin typeface="HY헤드라인M" panose="02030600000101010101" pitchFamily="18" charset="-127"/>
              <a:ea typeface="HY헤드라인M" panose="02030600000101010101" pitchFamily="18" charset="-127"/>
            </a:endParaRPr>
          </a:p>
        </p:txBody>
      </p:sp>
      <p:sp>
        <p:nvSpPr>
          <p:cNvPr id="25" name="Object 9">
            <a:extLst>
              <a:ext uri="{FF2B5EF4-FFF2-40B4-BE49-F238E27FC236}">
                <a16:creationId xmlns:a16="http://schemas.microsoft.com/office/drawing/2014/main" id="{BA05047D-CFBC-4675-934D-AADDF0028405}"/>
              </a:ext>
            </a:extLst>
          </p:cNvPr>
          <p:cNvSpPr txBox="1"/>
          <p:nvPr/>
        </p:nvSpPr>
        <p:spPr>
          <a:xfrm>
            <a:off x="343778" y="5798660"/>
            <a:ext cx="3601785"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04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소스 설명 및 구현</a:t>
            </a:r>
            <a:endParaRPr lang="en-US" spc="-150" dirty="0">
              <a:latin typeface="HY헤드라인M" panose="02030600000101010101" pitchFamily="18" charset="-127"/>
              <a:ea typeface="HY헤드라인M" panose="02030600000101010101" pitchFamily="18" charset="-127"/>
            </a:endParaRPr>
          </a:p>
        </p:txBody>
      </p:sp>
      <p:sp>
        <p:nvSpPr>
          <p:cNvPr id="26" name="Object 9">
            <a:extLst>
              <a:ext uri="{FF2B5EF4-FFF2-40B4-BE49-F238E27FC236}">
                <a16:creationId xmlns:a16="http://schemas.microsoft.com/office/drawing/2014/main" id="{B008258F-1AF6-4B3B-B016-F08D42D5D7EE}"/>
              </a:ext>
            </a:extLst>
          </p:cNvPr>
          <p:cNvSpPr txBox="1"/>
          <p:nvPr/>
        </p:nvSpPr>
        <p:spPr>
          <a:xfrm>
            <a:off x="343779" y="6633499"/>
            <a:ext cx="3130238" cy="507831"/>
          </a:xfrm>
          <a:prstGeom prst="rect">
            <a:avLst/>
          </a:prstGeom>
          <a:noFill/>
        </p:spPr>
        <p:txBody>
          <a:bodyPr wrap="square" rtlCol="0" anchor="t">
            <a:spAutoFit/>
          </a:bodyPr>
          <a:lstStyle/>
          <a:p>
            <a:r>
              <a:rPr 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05 </a:t>
            </a:r>
            <a:r>
              <a:rPr lang="ko-KR" altLang="en-US" sz="2700" kern="0" spc="-150" dirty="0">
                <a:solidFill>
                  <a:srgbClr val="000000"/>
                </a:solidFill>
                <a:latin typeface="HY헤드라인M" panose="02030600000101010101" pitchFamily="18" charset="-127"/>
                <a:ea typeface="HY헤드라인M" panose="02030600000101010101" pitchFamily="18" charset="-127"/>
                <a:cs typeface="S-Core Dream 5 Medium" pitchFamily="34" charset="0"/>
              </a:rPr>
              <a:t>보완점 및 후기</a:t>
            </a:r>
            <a:endParaRPr lang="en-US" spc="-15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2177609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759</Words>
  <Application>Microsoft Office PowerPoint</Application>
  <PresentationFormat>사용자 지정</PresentationFormat>
  <Paragraphs>109</Paragraphs>
  <Slides>11</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11</vt:i4>
      </vt:variant>
    </vt:vector>
  </HeadingPairs>
  <TitlesOfParts>
    <vt:vector size="21" baseType="lpstr">
      <vt:lpstr>Bebas Neue</vt:lpstr>
      <vt:lpstr>HY헤드라인M</vt:lpstr>
      <vt:lpstr>Noto Sans CJK KR Regular</vt:lpstr>
      <vt:lpstr>S-Core Dream 4 Regular</vt:lpstr>
      <vt:lpstr>S-Core Dream 5 Medium</vt:lpstr>
      <vt:lpstr>S-Core Dream 8 Heavy</vt:lpstr>
      <vt:lpstr>함초롬돋움</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ez220403</cp:lastModifiedBy>
  <cp:revision>5</cp:revision>
  <dcterms:created xsi:type="dcterms:W3CDTF">2022-05-23T17:31:36Z</dcterms:created>
  <dcterms:modified xsi:type="dcterms:W3CDTF">2022-05-23T08:53:53Z</dcterms:modified>
</cp:coreProperties>
</file>