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8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8842D-5B92-4C11-9530-E61B742CD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8F8818-0F15-4DF2-A80C-60111BF6E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2264-4117-469C-A3BC-20C4DFAC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BB860-F818-42D6-8468-528722AA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F69C-B2CC-48A0-9AB4-15D608B0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8CE76-B018-480C-8BA1-4CFE7666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F6511-A1F8-4C98-896B-D0126B00C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238BF-69EF-40AA-9F16-71C9514F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9E4A1-A885-40B8-8ABA-5E7D185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5289-5E70-43D5-9732-BB7E2433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9B3F01-CB0D-4131-80CC-40EDD4BD6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5CA0F-74A7-4A48-90CF-F25FC4F4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8AF66-EB04-4BBB-A7F8-7CC3809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A45F1-9839-4E35-BA10-D2271CF3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63E6F-692E-4CCB-BA8D-1FA62A8A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1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C2946-E982-4C92-B797-6A87AA68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CEDA3-E010-45B2-B843-1095DB33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B8A2E-9155-4762-86D6-81D54B81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BA11-D595-47D9-9025-1E88318B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0D84-F996-4AAD-9296-2EF5B361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F7C9E-9D0E-4748-8CB6-E771961E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027A9-93B4-43DA-BC58-1DBA2B1F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F2B86-99B7-4FC2-947C-E020DEED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22E6C-4774-450B-B08B-06B272F1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EDA35-D3F0-43CF-AA1D-FE06D64F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A4DF6-FEBC-4954-A0AC-F0E87B21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9F84D-F92D-4650-9D81-3687FCA6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11603-6DC6-4A72-97CA-D6C62B23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A8639-2ED9-4BAC-92B8-6B10CBAD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07A28-B521-4FC3-807A-24542335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B1FF9-8C8E-47D5-B0C8-B38C3D28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0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4274-7C49-4FBE-A653-04C3832D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00D44-CAEC-45DB-A15E-B495444F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B4A1B4-0E79-4643-A7F0-338953C3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CDF50-C7A9-49B4-BA18-A47B2E309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BF6D-4B8F-465D-849F-F0017F40A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24FBD-6283-48BB-A44B-DCE3502E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1E3238-0A9E-4F0B-8436-60755173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ED7E99-767F-4BB3-9B26-9856B70A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5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509F2-59F4-4A6D-B72A-0836E116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92CA0D-1F58-4FC6-A8A1-48C6D1B2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75985-D32C-44A4-8A12-D2F94077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E88010-192E-46E4-8CDC-D497282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B6A3A5-ECDD-4A1C-96A9-A1CB304A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C57E40-52EF-4520-BDF6-9B08A7A6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0818D-3B36-4A1B-A0D0-6BE1FC1B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5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D9D7E-3C5C-4D1A-84CA-A005CD19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12E3C-0102-4C6C-A498-309E071E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B8418-946A-4104-9681-3CB2E9B29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FD300-267A-45FC-891D-D48B5FA7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F9C6-8E78-4921-A112-79D20538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25A60-6596-461C-8AF3-9A3D8C3A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1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BEC48-4C13-43B4-9B6C-EB4D92D4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6DFA55-B45A-4792-852A-168511DD1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DC405-88BB-4D2C-8565-CFA4F6FA4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64313-54B5-4FA8-9602-3E94E665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F18CF-C4F1-477F-A865-2C64DFAE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7D33D-B5BB-40C0-8C81-F35D6E84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4E77B-04E6-43AA-A064-5753EDF0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05753-F899-457D-848A-316D87BD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0501B-C9EE-4788-9EFE-85EF15D7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A10C-B425-4C7B-A140-05E8AA4DFEF6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77DE5-0964-4339-BEB2-F8F104ED6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80D2E-FFD2-425A-8C9F-991FA6C7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0DCA3-BB36-4E2A-8026-6DD76285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3EBA6-CE34-4093-BA12-69D18AE8A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and wide learning</a:t>
            </a:r>
            <a:br>
              <a:rPr lang="en-US" altLang="ko-KR" dirty="0"/>
            </a:br>
            <a:r>
              <a:rPr lang="en-US" altLang="ko-KR" dirty="0"/>
              <a:t>for recommendation 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B3A75-500D-4B47-98D7-B0395FC52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Jiho </a:t>
            </a:r>
            <a:r>
              <a:rPr lang="en-US" altLang="ko-KR" dirty="0" err="1"/>
              <a:t>kwak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88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DE6B-ACB7-4CFB-AB08-5D8273EE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설명 </a:t>
            </a:r>
            <a:r>
              <a:rPr lang="en-US" altLang="ko-KR" dirty="0"/>
              <a:t>(</a:t>
            </a:r>
            <a:r>
              <a:rPr lang="ko-KR" altLang="en-US" dirty="0"/>
              <a:t>구글 플레이 앱 추천 엔진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Figure 2: Overview of the recommender system.">
            <a:extLst>
              <a:ext uri="{FF2B5EF4-FFF2-40B4-BE49-F238E27FC236}">
                <a16:creationId xmlns:a16="http://schemas.microsoft.com/office/drawing/2014/main" id="{3980C8E4-CA22-4781-8E40-F08CE515AE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6"/>
          <a:stretch/>
        </p:blipFill>
        <p:spPr bwMode="auto">
          <a:xfrm>
            <a:off x="1979444" y="1909552"/>
            <a:ext cx="8233112" cy="40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1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DC5A02-33BC-402E-9521-879A9E845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873" y="669616"/>
            <a:ext cx="8900618" cy="58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0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7E0A21D-0139-4D37-927F-D2B656F07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80" y="684213"/>
            <a:ext cx="8782761" cy="57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1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5AB87B5-CDFD-4CA2-9699-D38EFE367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10" y="581366"/>
            <a:ext cx="8773791" cy="56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0AE4801-C88D-4C5D-8BFC-69767B342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162" y="743445"/>
            <a:ext cx="8825266" cy="57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5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79EA76F-CABF-4120-90E0-2F2E87C5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671" y="873902"/>
            <a:ext cx="8845746" cy="56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78F1B84-6904-4163-9361-D0210DEBE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439" y="605937"/>
            <a:ext cx="9563308" cy="58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0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DB32BC-6FBE-4EC6-9B8C-DE26CFC64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447" y="702978"/>
            <a:ext cx="9218626" cy="57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5A379F-11D8-49BA-A41F-E47ABB59A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627" y="659555"/>
            <a:ext cx="9180278" cy="57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2CCB6-7707-46E9-997B-2AB8029E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Figure 4: Wide &amp; Deep model structure for the apps recommender.">
            <a:extLst>
              <a:ext uri="{FF2B5EF4-FFF2-40B4-BE49-F238E27FC236}">
                <a16:creationId xmlns:a16="http://schemas.microsoft.com/office/drawing/2014/main" id="{F96201BC-9F8B-4DCC-8224-CFF710BA5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"/>
          <a:stretch/>
        </p:blipFill>
        <p:spPr bwMode="auto">
          <a:xfrm>
            <a:off x="1797698" y="1852143"/>
            <a:ext cx="8596604" cy="413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9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481667-FEEC-4CBB-BAD8-38FB96EFB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263" y="568868"/>
            <a:ext cx="10008634" cy="55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DE2EA0F-6399-4F65-BCE2-D8A67FE4C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726" y="687388"/>
            <a:ext cx="9897094" cy="56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0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0F7F93-3B89-46A3-B08C-F32CF4C77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486" y="992794"/>
            <a:ext cx="10094855" cy="48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1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A99323D-1EFE-4508-899D-82D222180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021" y="865688"/>
            <a:ext cx="8846124" cy="54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8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7B3EAA5-75A1-43C4-8B44-7845E964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19" y="815330"/>
            <a:ext cx="8672358" cy="52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6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B4E7706-564B-4229-A41B-E2D92C167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500" y="677930"/>
            <a:ext cx="9069460" cy="55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4A6F23-FFE5-4215-B5E8-E3C04CC0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8" y="705935"/>
            <a:ext cx="8970703" cy="5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6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5E024-7511-45A4-AA4C-1B588DB0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설명</a:t>
            </a:r>
          </a:p>
        </p:txBody>
      </p:sp>
      <p:pic>
        <p:nvPicPr>
          <p:cNvPr id="1026" name="Picture 2" descr="Figure 1: The spectrum of Wide &amp; Deep models.">
            <a:extLst>
              <a:ext uri="{FF2B5EF4-FFF2-40B4-BE49-F238E27FC236}">
                <a16:creationId xmlns:a16="http://schemas.microsoft.com/office/drawing/2014/main" id="{8246EE8A-1655-480C-8F2C-178398CB44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0121"/>
            <a:ext cx="10515600" cy="21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</Words>
  <Application>Microsoft Office PowerPoint</Application>
  <PresentationFormat>와이드스크린</PresentationFormat>
  <Paragraphs>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Deep and wide learning for recommendation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모델 설명</vt:lpstr>
      <vt:lpstr>모델 설명 (구글 플레이 앱 추천 엔진)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lab data</dc:creator>
  <cp:lastModifiedBy>lab data</cp:lastModifiedBy>
  <cp:revision>4</cp:revision>
  <dcterms:created xsi:type="dcterms:W3CDTF">2019-07-17T12:41:16Z</dcterms:created>
  <dcterms:modified xsi:type="dcterms:W3CDTF">2019-07-17T14:34:24Z</dcterms:modified>
</cp:coreProperties>
</file>