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34" r:id="rId2"/>
    <p:sldId id="627" r:id="rId3"/>
    <p:sldId id="65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3399FF"/>
    <a:srgbClr val="FFB400"/>
    <a:srgbClr val="FFFFFF"/>
    <a:srgbClr val="CC0000"/>
    <a:srgbClr val="A6A6A6"/>
    <a:srgbClr val="D9D9D9"/>
    <a:srgbClr val="C4C1C2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82546" autoAdjust="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53" d="100"/>
          <a:sy n="153" d="100"/>
        </p:scale>
        <p:origin x="150" y="3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4B8F7-6A0E-4345-8123-92222ADBD0D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1858EC-68D1-4CF3-B43F-C618028574CA}">
      <dgm:prSet phldrT="[텍스트]"/>
      <dgm:spPr>
        <a:blipFill rotWithShape="0">
          <a:blip xmlns:r="http://schemas.openxmlformats.org/officeDocument/2006/relationships" r:embed="rId1"/>
          <a:srcRect/>
          <a:stretch>
            <a:fillRect l="-17000" r="-17000"/>
          </a:stretch>
        </a:blipFill>
      </dgm:spPr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137D773E-BF54-4FE4-91E8-0DE716EACEED}" type="parTrans" cxnId="{857A3FE4-9DB9-4894-A7CC-F8351E99848F}">
      <dgm:prSet/>
      <dgm:spPr/>
      <dgm:t>
        <a:bodyPr/>
        <a:lstStyle/>
        <a:p>
          <a:pPr latinLnBrk="1"/>
          <a:endParaRPr lang="ko-KR" altLang="en-US"/>
        </a:p>
      </dgm:t>
    </dgm:pt>
    <dgm:pt modelId="{D13225AE-F63C-4463-9CFB-7EADC7A57CC8}" type="sibTrans" cxnId="{857A3FE4-9DB9-4894-A7CC-F8351E99848F}">
      <dgm:prSet/>
      <dgm:spPr/>
      <dgm:t>
        <a:bodyPr/>
        <a:lstStyle/>
        <a:p>
          <a:pPr latinLnBrk="1"/>
          <a:endParaRPr lang="ko-KR" altLang="en-US" dirty="0"/>
        </a:p>
      </dgm:t>
    </dgm:pt>
    <dgm:pt modelId="{DAA9E181-E57B-4DF6-9CA2-CAED770FF8C3}">
      <dgm:prSet phldrT="[텍스트]"/>
      <dgm:spPr>
        <a:blipFill rotWithShape="0">
          <a:blip xmlns:r="http://schemas.openxmlformats.org/officeDocument/2006/relationships" r:embed="rId2"/>
          <a:srcRect/>
          <a:stretch>
            <a:fillRect l="-17000" r="-17000"/>
          </a:stretch>
        </a:blipFill>
      </dgm:spPr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4E848345-DF38-4403-85AE-FD5B5E13CFA7}" type="parTrans" cxnId="{1755E525-2611-4657-AACB-9F688537E199}">
      <dgm:prSet/>
      <dgm:spPr/>
      <dgm:t>
        <a:bodyPr/>
        <a:lstStyle/>
        <a:p>
          <a:pPr latinLnBrk="1"/>
          <a:endParaRPr lang="ko-KR" altLang="en-US"/>
        </a:p>
      </dgm:t>
    </dgm:pt>
    <dgm:pt modelId="{6146477E-A72E-46EE-9ACE-D1D80FE45AAA}" type="sibTrans" cxnId="{1755E525-2611-4657-AACB-9F688537E199}">
      <dgm:prSet/>
      <dgm:spPr/>
      <dgm:t>
        <a:bodyPr/>
        <a:lstStyle/>
        <a:p>
          <a:pPr latinLnBrk="1"/>
          <a:endParaRPr lang="ko-KR" altLang="en-US"/>
        </a:p>
      </dgm:t>
    </dgm:pt>
    <dgm:pt modelId="{C841EE07-A4E6-43BD-A5BB-57E154A308DD}">
      <dgm:prSet phldrT="[텍스트]"/>
      <dgm:spPr>
        <a:blipFill rotWithShape="0">
          <a:blip xmlns:r="http://schemas.openxmlformats.org/officeDocument/2006/relationships" r:embed="rId3"/>
          <a:srcRect/>
          <a:stretch>
            <a:fillRect l="-17000" r="-17000"/>
          </a:stretch>
        </a:blipFill>
      </dgm:spPr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E5755340-58B7-4072-ADEE-60416F04D49E}" type="parTrans" cxnId="{79479ED7-8F20-4785-B8CC-BBCB2E64F1AA}">
      <dgm:prSet/>
      <dgm:spPr/>
      <dgm:t>
        <a:bodyPr/>
        <a:lstStyle/>
        <a:p>
          <a:pPr latinLnBrk="1"/>
          <a:endParaRPr lang="ko-KR" altLang="en-US"/>
        </a:p>
      </dgm:t>
    </dgm:pt>
    <dgm:pt modelId="{7FFEFC99-06A0-4170-98D1-23862B1EAAA9}" type="sibTrans" cxnId="{79479ED7-8F20-4785-B8CC-BBCB2E64F1AA}">
      <dgm:prSet/>
      <dgm:spPr/>
      <dgm:t>
        <a:bodyPr/>
        <a:lstStyle/>
        <a:p>
          <a:pPr latinLnBrk="1"/>
          <a:endParaRPr lang="ko-KR" altLang="en-US"/>
        </a:p>
      </dgm:t>
    </dgm:pt>
    <dgm:pt modelId="{C0C347AB-ABFF-4D11-9CC7-6262E524C0A5}" type="pres">
      <dgm:prSet presAssocID="{5914B8F7-6A0E-4345-8123-92222ADBD0DE}" presName="cycle" presStyleCnt="0">
        <dgm:presLayoutVars>
          <dgm:dir/>
          <dgm:resizeHandles val="exact"/>
        </dgm:presLayoutVars>
      </dgm:prSet>
      <dgm:spPr/>
    </dgm:pt>
    <dgm:pt modelId="{7F7F69A4-6708-41D6-82BB-4AFC7EF2DFB3}" type="pres">
      <dgm:prSet presAssocID="{A51858EC-68D1-4CF3-B43F-C618028574CA}" presName="node" presStyleLbl="node1" presStyleIdx="0" presStyleCnt="3" custScaleX="143751" custScaleY="152049" custRadScaleRad="72049" custRadScaleInc="-2075">
        <dgm:presLayoutVars>
          <dgm:bulletEnabled val="1"/>
        </dgm:presLayoutVars>
      </dgm:prSet>
      <dgm:spPr/>
    </dgm:pt>
    <dgm:pt modelId="{D92D939E-E920-4EDD-A34B-1C3C509DF9B5}" type="pres">
      <dgm:prSet presAssocID="{A51858EC-68D1-4CF3-B43F-C618028574CA}" presName="spNode" presStyleCnt="0"/>
      <dgm:spPr/>
    </dgm:pt>
    <dgm:pt modelId="{3DE72F7F-DBA2-4FA9-BCAC-EE676A8C9B0E}" type="pres">
      <dgm:prSet presAssocID="{D13225AE-F63C-4463-9CFB-7EADC7A57CC8}" presName="sibTrans" presStyleLbl="sibTrans1D1" presStyleIdx="0" presStyleCnt="3"/>
      <dgm:spPr/>
    </dgm:pt>
    <dgm:pt modelId="{221A305A-54A3-4F72-90CB-EF882C8F1FE9}" type="pres">
      <dgm:prSet presAssocID="{DAA9E181-E57B-4DF6-9CA2-CAED770FF8C3}" presName="node" presStyleLbl="node1" presStyleIdx="1" presStyleCnt="3" custScaleX="143751" custScaleY="152049" custRadScaleRad="100860" custRadScaleInc="3171">
        <dgm:presLayoutVars>
          <dgm:bulletEnabled val="1"/>
        </dgm:presLayoutVars>
      </dgm:prSet>
      <dgm:spPr/>
    </dgm:pt>
    <dgm:pt modelId="{43064A0F-09DC-4C83-A834-1467E5217F9D}" type="pres">
      <dgm:prSet presAssocID="{DAA9E181-E57B-4DF6-9CA2-CAED770FF8C3}" presName="spNode" presStyleCnt="0"/>
      <dgm:spPr/>
    </dgm:pt>
    <dgm:pt modelId="{88FE6134-32D7-45AB-957B-B3A3C77A1A2A}" type="pres">
      <dgm:prSet presAssocID="{6146477E-A72E-46EE-9ACE-D1D80FE45AAA}" presName="sibTrans" presStyleLbl="sibTrans1D1" presStyleIdx="1" presStyleCnt="3"/>
      <dgm:spPr/>
    </dgm:pt>
    <dgm:pt modelId="{BBF270E1-70B9-4255-AAA7-5FE83F3F93EB}" type="pres">
      <dgm:prSet presAssocID="{C841EE07-A4E6-43BD-A5BB-57E154A308DD}" presName="node" presStyleLbl="node1" presStyleIdx="2" presStyleCnt="3" custScaleX="143751" custScaleY="152049" custRadScaleRad="120607" custRadScaleInc="12091">
        <dgm:presLayoutVars>
          <dgm:bulletEnabled val="1"/>
        </dgm:presLayoutVars>
      </dgm:prSet>
      <dgm:spPr/>
    </dgm:pt>
    <dgm:pt modelId="{9A6EB52F-D021-4490-A391-26896D391F53}" type="pres">
      <dgm:prSet presAssocID="{C841EE07-A4E6-43BD-A5BB-57E154A308DD}" presName="spNode" presStyleCnt="0"/>
      <dgm:spPr/>
    </dgm:pt>
    <dgm:pt modelId="{9D4553D8-21A2-4B7C-9BB9-17EC0EF184EB}" type="pres">
      <dgm:prSet presAssocID="{7FFEFC99-06A0-4170-98D1-23862B1EAAA9}" presName="sibTrans" presStyleLbl="sibTrans1D1" presStyleIdx="2" presStyleCnt="3"/>
      <dgm:spPr/>
    </dgm:pt>
  </dgm:ptLst>
  <dgm:cxnLst>
    <dgm:cxn modelId="{1755E525-2611-4657-AACB-9F688537E199}" srcId="{5914B8F7-6A0E-4345-8123-92222ADBD0DE}" destId="{DAA9E181-E57B-4DF6-9CA2-CAED770FF8C3}" srcOrd="1" destOrd="0" parTransId="{4E848345-DF38-4403-85AE-FD5B5E13CFA7}" sibTransId="{6146477E-A72E-46EE-9ACE-D1D80FE45AAA}"/>
    <dgm:cxn modelId="{EA100342-4E0B-4680-A2FB-E85A5672BF71}" type="presOf" srcId="{A51858EC-68D1-4CF3-B43F-C618028574CA}" destId="{7F7F69A4-6708-41D6-82BB-4AFC7EF2DFB3}" srcOrd="0" destOrd="0" presId="urn:microsoft.com/office/officeart/2005/8/layout/cycle5"/>
    <dgm:cxn modelId="{966E6163-CAE3-49D4-AC5B-BEFCEDF99E21}" type="presOf" srcId="{5914B8F7-6A0E-4345-8123-92222ADBD0DE}" destId="{C0C347AB-ABFF-4D11-9CC7-6262E524C0A5}" srcOrd="0" destOrd="0" presId="urn:microsoft.com/office/officeart/2005/8/layout/cycle5"/>
    <dgm:cxn modelId="{44CF1F65-BEDB-4D02-AB0D-19C5AA208320}" type="presOf" srcId="{DAA9E181-E57B-4DF6-9CA2-CAED770FF8C3}" destId="{221A305A-54A3-4F72-90CB-EF882C8F1FE9}" srcOrd="0" destOrd="0" presId="urn:microsoft.com/office/officeart/2005/8/layout/cycle5"/>
    <dgm:cxn modelId="{ADF5F56D-4936-4ED2-94A2-E827F35D6B2A}" type="presOf" srcId="{C841EE07-A4E6-43BD-A5BB-57E154A308DD}" destId="{BBF270E1-70B9-4255-AAA7-5FE83F3F93EB}" srcOrd="0" destOrd="0" presId="urn:microsoft.com/office/officeart/2005/8/layout/cycle5"/>
    <dgm:cxn modelId="{4903CE7C-BEA4-4599-9814-28B12B69967E}" type="presOf" srcId="{7FFEFC99-06A0-4170-98D1-23862B1EAAA9}" destId="{9D4553D8-21A2-4B7C-9BB9-17EC0EF184EB}" srcOrd="0" destOrd="0" presId="urn:microsoft.com/office/officeart/2005/8/layout/cycle5"/>
    <dgm:cxn modelId="{9B04C692-B6BC-498B-8299-119BD51598D7}" type="presOf" srcId="{6146477E-A72E-46EE-9ACE-D1D80FE45AAA}" destId="{88FE6134-32D7-45AB-957B-B3A3C77A1A2A}" srcOrd="0" destOrd="0" presId="urn:microsoft.com/office/officeart/2005/8/layout/cycle5"/>
    <dgm:cxn modelId="{6DD3B3AF-DA92-4B4B-B877-E9D31D41B9E3}" type="presOf" srcId="{D13225AE-F63C-4463-9CFB-7EADC7A57CC8}" destId="{3DE72F7F-DBA2-4FA9-BCAC-EE676A8C9B0E}" srcOrd="0" destOrd="0" presId="urn:microsoft.com/office/officeart/2005/8/layout/cycle5"/>
    <dgm:cxn modelId="{79479ED7-8F20-4785-B8CC-BBCB2E64F1AA}" srcId="{5914B8F7-6A0E-4345-8123-92222ADBD0DE}" destId="{C841EE07-A4E6-43BD-A5BB-57E154A308DD}" srcOrd="2" destOrd="0" parTransId="{E5755340-58B7-4072-ADEE-60416F04D49E}" sibTransId="{7FFEFC99-06A0-4170-98D1-23862B1EAAA9}"/>
    <dgm:cxn modelId="{857A3FE4-9DB9-4894-A7CC-F8351E99848F}" srcId="{5914B8F7-6A0E-4345-8123-92222ADBD0DE}" destId="{A51858EC-68D1-4CF3-B43F-C618028574CA}" srcOrd="0" destOrd="0" parTransId="{137D773E-BF54-4FE4-91E8-0DE716EACEED}" sibTransId="{D13225AE-F63C-4463-9CFB-7EADC7A57CC8}"/>
    <dgm:cxn modelId="{AC993428-5BBD-427F-A580-0375CC259D91}" type="presParOf" srcId="{C0C347AB-ABFF-4D11-9CC7-6262E524C0A5}" destId="{7F7F69A4-6708-41D6-82BB-4AFC7EF2DFB3}" srcOrd="0" destOrd="0" presId="urn:microsoft.com/office/officeart/2005/8/layout/cycle5"/>
    <dgm:cxn modelId="{B68120D0-E9B1-44B6-8648-90A737BA152B}" type="presParOf" srcId="{C0C347AB-ABFF-4D11-9CC7-6262E524C0A5}" destId="{D92D939E-E920-4EDD-A34B-1C3C509DF9B5}" srcOrd="1" destOrd="0" presId="urn:microsoft.com/office/officeart/2005/8/layout/cycle5"/>
    <dgm:cxn modelId="{ECCC3447-6C41-44CD-8EA7-C264641A0F44}" type="presParOf" srcId="{C0C347AB-ABFF-4D11-9CC7-6262E524C0A5}" destId="{3DE72F7F-DBA2-4FA9-BCAC-EE676A8C9B0E}" srcOrd="2" destOrd="0" presId="urn:microsoft.com/office/officeart/2005/8/layout/cycle5"/>
    <dgm:cxn modelId="{26934D50-DBAB-490E-B0E2-A6CCDB3C97D2}" type="presParOf" srcId="{C0C347AB-ABFF-4D11-9CC7-6262E524C0A5}" destId="{221A305A-54A3-4F72-90CB-EF882C8F1FE9}" srcOrd="3" destOrd="0" presId="urn:microsoft.com/office/officeart/2005/8/layout/cycle5"/>
    <dgm:cxn modelId="{85967F68-6059-44F2-849C-77DCC53CD46E}" type="presParOf" srcId="{C0C347AB-ABFF-4D11-9CC7-6262E524C0A5}" destId="{43064A0F-09DC-4C83-A834-1467E5217F9D}" srcOrd="4" destOrd="0" presId="urn:microsoft.com/office/officeart/2005/8/layout/cycle5"/>
    <dgm:cxn modelId="{28072CB7-F3A5-4164-BA56-E4B9E1B47EE6}" type="presParOf" srcId="{C0C347AB-ABFF-4D11-9CC7-6262E524C0A5}" destId="{88FE6134-32D7-45AB-957B-B3A3C77A1A2A}" srcOrd="5" destOrd="0" presId="urn:microsoft.com/office/officeart/2005/8/layout/cycle5"/>
    <dgm:cxn modelId="{EE8307C5-8008-45E4-A515-57DB2B1E8AEB}" type="presParOf" srcId="{C0C347AB-ABFF-4D11-9CC7-6262E524C0A5}" destId="{BBF270E1-70B9-4255-AAA7-5FE83F3F93EB}" srcOrd="6" destOrd="0" presId="urn:microsoft.com/office/officeart/2005/8/layout/cycle5"/>
    <dgm:cxn modelId="{C1806B9E-51A6-4370-9143-354CB85E98A4}" type="presParOf" srcId="{C0C347AB-ABFF-4D11-9CC7-6262E524C0A5}" destId="{9A6EB52F-D021-4490-A391-26896D391F53}" srcOrd="7" destOrd="0" presId="urn:microsoft.com/office/officeart/2005/8/layout/cycle5"/>
    <dgm:cxn modelId="{1273BD32-A0F3-4942-9E0A-30BCA034515F}" type="presParOf" srcId="{C0C347AB-ABFF-4D11-9CC7-6262E524C0A5}" destId="{9D4553D8-21A2-4B7C-9BB9-17EC0EF184EB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F69A4-6708-41D6-82BB-4AFC7EF2DFB3}">
      <dsp:nvSpPr>
        <dsp:cNvPr id="0" name=""/>
        <dsp:cNvSpPr/>
      </dsp:nvSpPr>
      <dsp:spPr>
        <a:xfrm>
          <a:off x="648073" y="251484"/>
          <a:ext cx="1777801" cy="1222276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 </a:t>
          </a:r>
          <a:endParaRPr lang="ko-KR" altLang="en-US" sz="5100" kern="1200" dirty="0"/>
        </a:p>
      </dsp:txBody>
      <dsp:txXfrm>
        <a:off x="707740" y="311151"/>
        <a:ext cx="1658467" cy="1102942"/>
      </dsp:txXfrm>
    </dsp:sp>
    <dsp:sp modelId="{3DE72F7F-DBA2-4FA9-BCAC-EE676A8C9B0E}">
      <dsp:nvSpPr>
        <dsp:cNvPr id="0" name=""/>
        <dsp:cNvSpPr/>
      </dsp:nvSpPr>
      <dsp:spPr>
        <a:xfrm>
          <a:off x="55643" y="1071871"/>
          <a:ext cx="2145706" cy="2145706"/>
        </a:xfrm>
        <a:custGeom>
          <a:avLst/>
          <a:gdLst/>
          <a:ahLst/>
          <a:cxnLst/>
          <a:rect l="0" t="0" r="0" b="0"/>
          <a:pathLst>
            <a:path>
              <a:moveTo>
                <a:pt x="1926881" y="423508"/>
              </a:moveTo>
              <a:arcTo wR="1072853" hR="1072853" stAng="19365190" swAng="2639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A305A-54A3-4F72-90CB-EF882C8F1FE9}">
      <dsp:nvSpPr>
        <dsp:cNvPr id="0" name=""/>
        <dsp:cNvSpPr/>
      </dsp:nvSpPr>
      <dsp:spPr>
        <a:xfrm>
          <a:off x="1584173" y="1586034"/>
          <a:ext cx="1777801" cy="1222276"/>
        </a:xfrm>
        <a:prstGeom prst="roundRect">
          <a:avLst/>
        </a:prstGeom>
        <a:blipFill rotWithShape="0">
          <a:blip xmlns:r="http://schemas.openxmlformats.org/officeDocument/2006/relationships" r:embed="rId2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 </a:t>
          </a:r>
          <a:endParaRPr lang="ko-KR" altLang="en-US" sz="5000" kern="1200" dirty="0"/>
        </a:p>
      </dsp:txBody>
      <dsp:txXfrm>
        <a:off x="1643840" y="1645701"/>
        <a:ext cx="1658467" cy="1102942"/>
      </dsp:txXfrm>
    </dsp:sp>
    <dsp:sp modelId="{88FE6134-32D7-45AB-957B-B3A3C77A1A2A}">
      <dsp:nvSpPr>
        <dsp:cNvPr id="0" name=""/>
        <dsp:cNvSpPr/>
      </dsp:nvSpPr>
      <dsp:spPr>
        <a:xfrm>
          <a:off x="507384" y="571303"/>
          <a:ext cx="2145706" cy="2145706"/>
        </a:xfrm>
        <a:custGeom>
          <a:avLst/>
          <a:gdLst/>
          <a:ahLst/>
          <a:cxnLst/>
          <a:rect l="0" t="0" r="0" b="0"/>
          <a:pathLst>
            <a:path>
              <a:moveTo>
                <a:pt x="1061537" y="2145646"/>
              </a:moveTo>
              <a:arcTo wR="1072853" hR="1072853" stAng="5436260" swAng="1466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270E1-70B9-4255-AAA7-5FE83F3F93EB}">
      <dsp:nvSpPr>
        <dsp:cNvPr id="0" name=""/>
        <dsp:cNvSpPr/>
      </dsp:nvSpPr>
      <dsp:spPr>
        <a:xfrm>
          <a:off x="-269847" y="1574570"/>
          <a:ext cx="1777801" cy="1222276"/>
        </a:xfrm>
        <a:prstGeom prst="roundRect">
          <a:avLst/>
        </a:prstGeom>
        <a:blipFill rotWithShape="0">
          <a:blip xmlns:r="http://schemas.openxmlformats.org/officeDocument/2006/relationships" r:embed="rId3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 </a:t>
          </a:r>
          <a:endParaRPr lang="ko-KR" altLang="en-US" sz="5000" kern="1200" dirty="0"/>
        </a:p>
      </dsp:txBody>
      <dsp:txXfrm>
        <a:off x="-210180" y="1634237"/>
        <a:ext cx="1658467" cy="1102942"/>
      </dsp:txXfrm>
    </dsp:sp>
    <dsp:sp modelId="{9D4553D8-21A2-4B7C-9BB9-17EC0EF184EB}">
      <dsp:nvSpPr>
        <dsp:cNvPr id="0" name=""/>
        <dsp:cNvSpPr/>
      </dsp:nvSpPr>
      <dsp:spPr>
        <a:xfrm>
          <a:off x="885205" y="1061863"/>
          <a:ext cx="2145706" cy="2145706"/>
        </a:xfrm>
        <a:custGeom>
          <a:avLst/>
          <a:gdLst/>
          <a:ahLst/>
          <a:cxnLst/>
          <a:rect l="0" t="0" r="0" b="0"/>
          <a:pathLst>
            <a:path>
              <a:moveTo>
                <a:pt x="170889" y="491926"/>
              </a:moveTo>
              <a:arcTo wR="1072853" hR="1072853" stAng="12767058" swAng="236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/>
          <a:lstStyle>
            <a:lvl1pPr algn="r">
              <a:defRPr sz="1300"/>
            </a:lvl1pPr>
          </a:lstStyle>
          <a:p>
            <a:fld id="{92FCED9E-4AF1-4CD8-858D-8CFFEF3B2C97}" type="datetimeFigureOut">
              <a:rPr lang="ko-KR" altLang="en-US" smtClean="0"/>
              <a:pPr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75" tIns="47937" rIns="95875" bIns="4793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5875" tIns="47937" rIns="95875" bIns="4793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 anchor="b"/>
          <a:lstStyle>
            <a:lvl1pPr algn="r">
              <a:defRPr sz="1300"/>
            </a:lvl1pPr>
          </a:lstStyle>
          <a:p>
            <a:fld id="{AB682C0E-1126-493D-BEE1-E3A37B746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7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6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6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4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1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8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8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8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79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5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8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786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AF90B58-D5AA-40F1-9F6B-C6E07736BACF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4073C-D6A2-401F-A291-6260A4AFF296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7B38E-923C-4C43-8035-E8FDCADD3785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48EE6-5410-428F-89FC-5A14232D4842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F4491-BB15-4A89-9667-1526F76D5F08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B2770-E6CB-45F7-8D86-6C4C64E977E0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8E30D-44D9-421C-9F77-641318A3EA9D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B7659-80DD-4103-82CD-D70035C55B0E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BC4FC-D814-43EB-9F30-CBA15B90585B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8229B-D5C2-4028-8B34-3311147C4CAA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7337-0EDB-4B4E-A401-AE9441F95D49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812800" y="10334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Verdana" pitchFamily="34" charset="0"/>
                <a:ea typeface="굴림" pitchFamily="50" charset="-127"/>
              </a:defRPr>
            </a:lvl1pPr>
          </a:lstStyle>
          <a:p>
            <a:fld id="{BEDF54CF-5CFB-40E3-8C38-AE673615730E}" type="datetime1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Verdana" pitchFamily="34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Verdana" pitchFamily="34" charset="0"/>
                <a:ea typeface="굴림" pitchFamily="50" charset="-127"/>
              </a:defRPr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812800" y="6553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715500" y="379414"/>
            <a:ext cx="2235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839416" y="1988840"/>
            <a:ext cx="7772400" cy="792088"/>
          </a:xfrm>
        </p:spPr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활용 실습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8F6E06C6-F507-4718-B5D7-D027BDE6B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6" y="2996952"/>
            <a:ext cx="7010400" cy="1600200"/>
          </a:xfrm>
        </p:spPr>
        <p:txBody>
          <a:bodyPr/>
          <a:lstStyle/>
          <a:p>
            <a:r>
              <a:rPr lang="ko-KR" altLang="en-US" b="0" dirty="0"/>
              <a:t>프로젝트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276D479-9657-41F3-9447-5C94D09C140A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9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채점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6" y="1340768"/>
            <a:ext cx="8001000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프로젝트는 개인 프로젝트</a:t>
            </a:r>
            <a:endParaRPr lang="en-US" altLang="ko-KR" sz="18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채점 기준</a:t>
            </a:r>
            <a:endParaRPr lang="en-US" altLang="ko-KR" sz="1400" dirty="0"/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가점 기준</a:t>
            </a:r>
            <a:endParaRPr lang="en-US" altLang="ko-KR" sz="1400" b="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프로젝트 당 총 </a:t>
            </a:r>
            <a:r>
              <a:rPr lang="en-US" altLang="ko-KR" sz="1400" dirty="0"/>
              <a:t>10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완벽히 구현이 안되더라도 기능이 작동하는 것이 있으면 부분 </a:t>
            </a:r>
            <a:r>
              <a:rPr lang="ko-KR" altLang="en-US" sz="1400" dirty="0"/>
              <a:t>점수 부여</a:t>
            </a:r>
            <a:endParaRPr lang="en-US" altLang="ko-KR" sz="1400" dirty="0"/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b="0" dirty="0"/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감점 기준</a:t>
            </a:r>
            <a:endParaRPr lang="en-US" altLang="ko-KR" sz="140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프로젝트 미 제출 시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제출했으나 시작이 안되면 </a:t>
            </a:r>
            <a:r>
              <a:rPr lang="en-US" altLang="ko-KR" sz="1400" b="0" dirty="0"/>
              <a:t>-5</a:t>
            </a:r>
            <a:r>
              <a:rPr lang="ko-KR" altLang="en-US" sz="1400" b="0" dirty="0"/>
              <a:t>점</a:t>
            </a:r>
            <a:endParaRPr lang="en-US" altLang="ko-KR" sz="1400" b="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프로젝트 카피 했을 경우 </a:t>
            </a:r>
            <a:r>
              <a:rPr lang="en-US" altLang="ko-KR" sz="1400" dirty="0"/>
              <a:t>-10</a:t>
            </a:r>
            <a:r>
              <a:rPr lang="ko-KR" altLang="en-US" sz="1400" dirty="0"/>
              <a:t>점</a:t>
            </a:r>
            <a:r>
              <a:rPr lang="en-US" altLang="ko-KR" sz="1400" dirty="0"/>
              <a:t> (</a:t>
            </a:r>
            <a:r>
              <a:rPr lang="ko-KR" altLang="en-US" sz="1400" dirty="0"/>
              <a:t>제공자는 </a:t>
            </a:r>
            <a:r>
              <a:rPr lang="en-US" altLang="ko-KR" sz="1400" dirty="0"/>
              <a:t>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프로젝트 카피가 분명한데 카피하지 않았다고 부정하는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-10</a:t>
            </a:r>
            <a:r>
              <a:rPr lang="ko-KR" altLang="en-US" sz="1400" b="0" dirty="0"/>
              <a:t>점</a:t>
            </a:r>
            <a:endParaRPr lang="en-US" altLang="ko-KR" sz="1400" b="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제출 형식에 맞게 제출하지 않을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기능 구현 여부 상관 없이 </a:t>
            </a:r>
            <a:r>
              <a:rPr lang="en-US" altLang="ko-KR" sz="1400" dirty="0"/>
              <a:t>-2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b="0" dirty="0"/>
          </a:p>
          <a:p>
            <a:pPr marL="1306513" lvl="3" indent="0"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ko-KR" sz="1400" dirty="0"/>
              <a:t>* </a:t>
            </a:r>
            <a:r>
              <a:rPr lang="ko-KR" altLang="en-US" sz="1400" dirty="0"/>
              <a:t>카피 체크에 관해 매우 엄격하게 실시할 예정입니다</a:t>
            </a:r>
            <a:r>
              <a:rPr lang="en-US" altLang="ko-KR" sz="1400" dirty="0"/>
              <a:t>.</a:t>
            </a:r>
            <a:endParaRPr lang="en-US" altLang="ko-KR" sz="1400" b="0" dirty="0"/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1F77B346-CC0B-4023-8034-09635780E27E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6" y="1340768"/>
            <a:ext cx="8001000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방향키 코드</a:t>
            </a:r>
            <a:endParaRPr lang="en-US" altLang="ko-KR" sz="18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^[[A	</a:t>
            </a:r>
            <a:r>
              <a:rPr lang="ko-KR" altLang="en-US" sz="1400" dirty="0"/>
              <a:t>상</a:t>
            </a: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^[[B	</a:t>
            </a:r>
            <a:r>
              <a:rPr lang="ko-KR" altLang="en-US" sz="1400" b="0" dirty="0"/>
              <a:t>하</a:t>
            </a:r>
            <a:endParaRPr lang="en-US" altLang="ko-KR" sz="14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^[[C	</a:t>
            </a:r>
            <a:r>
              <a:rPr lang="ko-KR" altLang="en-US" sz="1400" dirty="0"/>
              <a:t>우</a:t>
            </a: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^[[D	</a:t>
            </a:r>
            <a:r>
              <a:rPr lang="ko-KR" altLang="en-US" sz="1400" b="0" dirty="0"/>
              <a:t>좌</a:t>
            </a:r>
            <a:endParaRPr lang="en-US" altLang="ko-KR" sz="14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특정 키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개만 입력 받기</a:t>
            </a:r>
            <a:endParaRPr lang="en-US" altLang="ko-KR" sz="16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r</a:t>
            </a:r>
            <a:r>
              <a:rPr lang="en-US" altLang="ko-KR" sz="1400" b="0" dirty="0"/>
              <a:t>ead –n 1 key</a:t>
            </a:r>
            <a:br>
              <a:rPr lang="en-US" altLang="ko-KR" sz="1400" b="0" dirty="0"/>
            </a:br>
            <a:r>
              <a:rPr lang="en-US" altLang="ko-KR" sz="1400" b="0" dirty="0"/>
              <a:t>  if[ key = 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]</a:t>
            </a:r>
            <a:br>
              <a:rPr lang="en-US" altLang="ko-KR" sz="1400" b="0" dirty="0"/>
            </a:br>
            <a:r>
              <a:rPr lang="en-US" altLang="ko-KR" sz="1400" b="0" dirty="0"/>
              <a:t>    </a:t>
            </a:r>
            <a:r>
              <a:rPr lang="en-US" altLang="ko-KR" sz="1400" dirty="0"/>
              <a:t>then</a:t>
            </a:r>
            <a:br>
              <a:rPr lang="en-US" altLang="ko-KR" sz="1400" dirty="0"/>
            </a:br>
            <a:r>
              <a:rPr lang="en-US" altLang="ko-KR" sz="1400" dirty="0"/>
              <a:t>            ..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3F9C7D6-3CA0-46B4-A11D-9D53EE354F6A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69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5" y="1340768"/>
            <a:ext cx="10594817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외부 패키지를 설치하여 사용할 때는 조교에게 반드시 이메일로 문의</a:t>
            </a:r>
            <a:endParaRPr lang="en-US" altLang="ko-KR" sz="18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문의하지 않고 사용했을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감점 사항</a:t>
            </a:r>
            <a:endParaRPr lang="en-US" altLang="ko-KR" sz="140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6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최종 실행 파일은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개로 만들 것</a:t>
            </a:r>
            <a:r>
              <a:rPr lang="en-US" altLang="ko-KR" sz="1600" b="0" dirty="0"/>
              <a:t>.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6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마감 시간에 업로드가 몰리기 때문에 시간을 여유 있게 제출할 것</a:t>
            </a:r>
            <a:endParaRPr lang="en-US" altLang="ko-KR" sz="16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제출 마감 시간 </a:t>
            </a:r>
            <a:r>
              <a:rPr lang="en-US" altLang="ko-KR" sz="1400" dirty="0"/>
              <a:t>1</a:t>
            </a:r>
            <a:r>
              <a:rPr lang="ko-KR" altLang="en-US" sz="1400" dirty="0"/>
              <a:t>분이라도 지난 후의 이메일 제출은 이유 불문 절대 받지 않음</a:t>
            </a:r>
            <a:endParaRPr lang="en-US" altLang="ko-KR" sz="1400" b="0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8113DE66-AF84-410D-A30C-4B5BFA84C0ED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39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5" y="1340768"/>
            <a:ext cx="10594817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제출기한 </a:t>
            </a:r>
            <a:r>
              <a:rPr lang="en-US" altLang="ko-KR" sz="1800" b="0" dirty="0"/>
              <a:t>: 2021</a:t>
            </a:r>
            <a:r>
              <a:rPr lang="ko-KR" altLang="en-US" sz="1800" b="0" dirty="0"/>
              <a:t>년 </a:t>
            </a:r>
            <a:r>
              <a:rPr lang="en-US" altLang="ko-KR" sz="1800" b="0" dirty="0"/>
              <a:t>5</a:t>
            </a:r>
            <a:r>
              <a:rPr lang="ko-KR" altLang="en-US" sz="1800" b="0" dirty="0"/>
              <a:t>월 </a:t>
            </a:r>
            <a:r>
              <a:rPr lang="en-US" altLang="ko-KR" sz="1800" b="0" dirty="0"/>
              <a:t>25</a:t>
            </a:r>
            <a:r>
              <a:rPr lang="ko-KR" altLang="en-US" sz="1800" b="0" dirty="0"/>
              <a:t>일 </a:t>
            </a:r>
            <a:r>
              <a:rPr lang="en-US" altLang="ko-KR" sz="1800" b="0" dirty="0"/>
              <a:t>23</a:t>
            </a:r>
            <a:r>
              <a:rPr lang="ko-KR" altLang="en-US" sz="1800" b="0" dirty="0"/>
              <a:t>시 </a:t>
            </a:r>
            <a:r>
              <a:rPr lang="en-US" altLang="ko-KR" sz="1800" b="0" dirty="0"/>
              <a:t>59</a:t>
            </a:r>
            <a:r>
              <a:rPr lang="ko-KR" altLang="en-US" sz="1800" b="0" dirty="0"/>
              <a:t>분</a:t>
            </a:r>
            <a:endParaRPr lang="en-US" altLang="ko-KR" sz="18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제출 장소 </a:t>
            </a:r>
            <a:r>
              <a:rPr lang="en-US" altLang="ko-KR" sz="1800" b="0" dirty="0"/>
              <a:t>: </a:t>
            </a:r>
            <a:r>
              <a:rPr lang="en-US" altLang="ko-KR" sz="1800" b="0" dirty="0" err="1"/>
              <a:t>klas</a:t>
            </a:r>
            <a:r>
              <a:rPr lang="en-US" altLang="ko-KR" sz="1800" b="0" dirty="0"/>
              <a:t> (</a:t>
            </a:r>
            <a:r>
              <a:rPr lang="ko-KR" altLang="en-US" sz="1800" b="0" dirty="0"/>
              <a:t>강의 종합정보 </a:t>
            </a:r>
            <a:r>
              <a:rPr lang="en-US" altLang="ko-KR" sz="1800" b="0" dirty="0"/>
              <a:t>– </a:t>
            </a:r>
            <a:r>
              <a:rPr lang="ko-KR" altLang="en-US" sz="1800" b="0" dirty="0"/>
              <a:t>온라인참여학습 </a:t>
            </a:r>
            <a:r>
              <a:rPr lang="en-US" altLang="ko-KR" sz="1800" b="0" dirty="0"/>
              <a:t>– </a:t>
            </a:r>
            <a:r>
              <a:rPr lang="ko-KR" altLang="en-US" sz="1800" b="0" dirty="0"/>
              <a:t>과제제출</a:t>
            </a:r>
            <a:r>
              <a:rPr lang="en-US" altLang="ko-KR" sz="1800" b="0" dirty="0"/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제출 형식</a:t>
            </a:r>
            <a:endParaRPr lang="en-US" altLang="ko-KR" sz="18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제목은 </a:t>
            </a:r>
            <a:r>
              <a:rPr lang="en-US" altLang="ko-KR" sz="1400" dirty="0"/>
              <a:t>“</a:t>
            </a:r>
            <a:r>
              <a:rPr lang="ko-KR" altLang="en-US" sz="1400" dirty="0"/>
              <a:t>학번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영문이니셜</a:t>
            </a:r>
            <a:r>
              <a:rPr lang="en-US" altLang="ko-KR" sz="1400" dirty="0"/>
              <a:t>(</a:t>
            </a:r>
            <a:r>
              <a:rPr lang="ko-KR" altLang="en-US" sz="1400" dirty="0"/>
              <a:t>대문자</a:t>
            </a:r>
            <a:r>
              <a:rPr lang="en-US" altLang="ko-KR" sz="1400" dirty="0"/>
              <a:t>)” </a:t>
            </a:r>
            <a:r>
              <a:rPr lang="ko-KR" altLang="en-US" sz="1400" dirty="0"/>
              <a:t>으로 올릴 것</a:t>
            </a:r>
            <a:r>
              <a:rPr lang="en-US" altLang="ko-KR" sz="1400" dirty="0"/>
              <a:t>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첨부파일은 압축 후</a:t>
            </a:r>
            <a:r>
              <a:rPr lang="en-US" altLang="ko-KR" sz="1400" b="0" dirty="0"/>
              <a:t>, “</a:t>
            </a:r>
            <a:r>
              <a:rPr lang="ko-KR" altLang="en-US" sz="1400" b="0" dirty="0"/>
              <a:t>학번</a:t>
            </a:r>
            <a:r>
              <a:rPr lang="en-US" altLang="ko-KR" sz="1400" b="0" dirty="0"/>
              <a:t>_</a:t>
            </a:r>
            <a:r>
              <a:rPr lang="ko-KR" altLang="en-US" sz="1400" b="0" dirty="0" err="1"/>
              <a:t>영문이니셜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대문자</a:t>
            </a:r>
            <a:r>
              <a:rPr lang="en-US" altLang="ko-KR" sz="1400" b="0" dirty="0"/>
              <a:t>).zip”</a:t>
            </a:r>
            <a:r>
              <a:rPr lang="ko-KR" altLang="en-US" sz="1400" b="0" dirty="0"/>
              <a:t>으로 올릴 것</a:t>
            </a:r>
            <a:r>
              <a:rPr lang="en-US" altLang="ko-KR" sz="1400" b="0" dirty="0"/>
              <a:t>.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200" dirty="0"/>
              <a:t>Ex) 2020726001_HGD.zip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200" b="0" dirty="0"/>
              <a:t>첨부파일에 반드시 포함되어야 할 파일</a:t>
            </a:r>
            <a:endParaRPr lang="en-US" altLang="ko-KR" sz="1200" b="0" dirty="0"/>
          </a:p>
          <a:p>
            <a:pPr lvl="3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000" dirty="0"/>
              <a:t>쉘 스크립트 파일 예 </a:t>
            </a:r>
            <a:r>
              <a:rPr lang="en-US" altLang="ko-KR" sz="1000" dirty="0"/>
              <a:t>: 2020726001_HGD.sh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6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유의사항</a:t>
            </a:r>
            <a:endParaRPr lang="en-US" altLang="ko-KR" sz="16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제출 기함 엄수</a:t>
            </a:r>
            <a:r>
              <a:rPr lang="en-US" altLang="ko-KR" sz="1400" dirty="0"/>
              <a:t>(</a:t>
            </a:r>
            <a:r>
              <a:rPr lang="ko-KR" altLang="en-US" sz="1400" dirty="0"/>
              <a:t>기한 지난 추가 제출은 절대 안 받음</a:t>
            </a:r>
            <a:r>
              <a:rPr lang="en-US" altLang="ko-KR" sz="1400" dirty="0"/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업로드 파일 형식은 위 형식을 꼭 지켜줄 것</a:t>
            </a:r>
            <a:r>
              <a:rPr lang="en-US" altLang="ko-KR" sz="1400" dirty="0"/>
              <a:t>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업로드 후 수정해서 다시 올릴 경우 파일 명 끝에 </a:t>
            </a:r>
            <a:r>
              <a:rPr lang="en-US" altLang="ko-KR" sz="1400" b="0" dirty="0"/>
              <a:t>rev1, rev2, .. </a:t>
            </a:r>
            <a:r>
              <a:rPr lang="ko-KR" altLang="en-US" sz="1400" b="0" dirty="0"/>
              <a:t>를 붙여서 올릴 것</a:t>
            </a:r>
            <a:r>
              <a:rPr lang="en-US" altLang="ko-KR" sz="1400" b="0" dirty="0"/>
              <a:t>.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200" b="0" dirty="0"/>
              <a:t>Ex) 2020726001_HGD_</a:t>
            </a:r>
            <a:r>
              <a:rPr lang="en-US" altLang="ko-KR" sz="1200" dirty="0"/>
              <a:t>rev1.zip</a:t>
            </a:r>
            <a:endParaRPr lang="en-US" altLang="ko-KR" sz="1200" b="0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EA4B133C-3F6D-44E0-8F1B-51FF970DEB86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3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679" y="1340768"/>
            <a:ext cx="8001000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2000" b="0" dirty="0"/>
              <a:t>프로젝트 개요</a:t>
            </a: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2000" b="0" dirty="0"/>
              <a:t>프로젝트 설명</a:t>
            </a: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2000" b="0" dirty="0"/>
              <a:t>프로젝트 배점</a:t>
            </a: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2000" b="0" dirty="0"/>
              <a:t>프로젝트 채점 기준</a:t>
            </a: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2000" b="0" dirty="0"/>
              <a:t>제약사항 제출</a:t>
            </a: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20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2000" b="0" dirty="0"/>
              <a:t>제출</a:t>
            </a:r>
            <a:endParaRPr lang="en-US" altLang="ko-KR" sz="2000" b="0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7B0E1A03-89E1-431C-9271-C4447E50DF6C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30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6" y="1340768"/>
            <a:ext cx="8001000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800" b="0" dirty="0" err="1"/>
              <a:t>TaskManager</a:t>
            </a:r>
            <a:r>
              <a:rPr lang="en-US" altLang="ko-KR" sz="1800" b="0" dirty="0"/>
              <a:t> for Linux</a:t>
            </a:r>
            <a:endParaRPr lang="en-US" altLang="ko-KR" sz="16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F9668-8A90-4D5D-8CE4-1927864F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91" y="1340768"/>
            <a:ext cx="3505123" cy="4957552"/>
          </a:xfrm>
          <a:prstGeom prst="rect">
            <a:avLst/>
          </a:prstGeom>
        </p:spPr>
      </p:pic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E6CEFC35-C1ED-4373-8379-F9D366741788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5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49" y="1340767"/>
            <a:ext cx="10610084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화면 크기</a:t>
            </a:r>
            <a:endParaRPr lang="en-US" altLang="ko-KR" sz="16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가로 </a:t>
            </a:r>
            <a:r>
              <a:rPr lang="en-US" altLang="ko-KR" sz="1400" dirty="0"/>
              <a:t>: 58 / </a:t>
            </a:r>
            <a:r>
              <a:rPr lang="ko-KR" altLang="en-US" sz="1400" dirty="0"/>
              <a:t>세로 </a:t>
            </a:r>
            <a:r>
              <a:rPr lang="en-US" altLang="ko-KR" sz="1400" dirty="0"/>
              <a:t>: 24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6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현재 시스템에 존재하는 </a:t>
            </a:r>
            <a:r>
              <a:rPr lang="en-US" altLang="ko-KR" sz="1600" b="0" dirty="0"/>
              <a:t>USER NAME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20</a:t>
            </a:r>
            <a:r>
              <a:rPr lang="ko-KR" altLang="en-US" sz="1400" dirty="0"/>
              <a:t>칸</a:t>
            </a:r>
            <a:endParaRPr lang="en-US" altLang="ko-KR" sz="140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해당 유저가 사용한 프로세스의 </a:t>
            </a:r>
            <a:r>
              <a:rPr lang="en-US" altLang="ko-KR" sz="1600" b="0" dirty="0"/>
              <a:t>CMD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20</a:t>
            </a:r>
            <a:r>
              <a:rPr lang="ko-KR" altLang="en-US" sz="1400" b="0" dirty="0"/>
              <a:t>칸</a:t>
            </a:r>
            <a:endParaRPr lang="en-US" altLang="ko-KR" sz="14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해당 프로세스의 </a:t>
            </a:r>
            <a:r>
              <a:rPr lang="en-US" altLang="ko-KR" sz="1600" b="0" dirty="0"/>
              <a:t>PID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칸</a:t>
            </a:r>
            <a:endParaRPr lang="en-US" altLang="ko-KR" sz="14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해당 프로세스의 </a:t>
            </a:r>
            <a:r>
              <a:rPr lang="en-US" altLang="ko-KR" sz="1600" b="0" dirty="0"/>
              <a:t>STIME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8</a:t>
            </a:r>
            <a:r>
              <a:rPr lang="ko-KR" altLang="en-US" sz="1400" b="0" dirty="0"/>
              <a:t>칸</a:t>
            </a:r>
            <a:endParaRPr lang="en-US" altLang="ko-KR" sz="14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프롬프트 라인과 명령어 입력 라인</a:t>
            </a:r>
            <a:endParaRPr lang="en-US" altLang="ko-KR" sz="16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9C0D62-E699-402D-B5F5-D593E89B7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06"/>
          <a:stretch/>
        </p:blipFill>
        <p:spPr>
          <a:xfrm>
            <a:off x="6385086" y="1490496"/>
            <a:ext cx="5112260" cy="456936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EDE70-C96B-4CDD-854C-FC9513368324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 flipH="1">
            <a:off x="3359697" y="1661902"/>
            <a:ext cx="6628210" cy="2127138"/>
          </a:xfrm>
          <a:prstGeom prst="straightConnector1">
            <a:avLst/>
          </a:prstGeom>
          <a:ln w="38100">
            <a:solidFill>
              <a:srgbClr val="3333CC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74DFA1-0B4B-4A08-8DCC-32093802CAFF}"/>
              </a:ext>
            </a:extLst>
          </p:cNvPr>
          <p:cNvCxnSpPr>
            <a:cxnSpLocks/>
            <a:stCxn id="26" idx="0"/>
          </p:cNvCxnSpPr>
          <p:nvPr/>
        </p:nvCxnSpPr>
        <p:spPr bwMode="auto">
          <a:xfrm flipH="1">
            <a:off x="3575720" y="1661902"/>
            <a:ext cx="6975992" cy="277521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2A650F-9ABD-49BD-83C1-9F82230A751D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H="1">
            <a:off x="4871864" y="1661902"/>
            <a:ext cx="4035196" cy="1551074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90C672-E009-44E9-AA44-5FD1198CF4AA}"/>
              </a:ext>
            </a:extLst>
          </p:cNvPr>
          <p:cNvCxnSpPr>
            <a:cxnSpLocks/>
            <a:stCxn id="23" idx="0"/>
          </p:cNvCxnSpPr>
          <p:nvPr/>
        </p:nvCxnSpPr>
        <p:spPr bwMode="auto">
          <a:xfrm flipH="1">
            <a:off x="4871864" y="1682842"/>
            <a:ext cx="2363480" cy="88206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31FB6-C4E8-46C9-BCF4-21E42FB2AFE4}"/>
              </a:ext>
            </a:extLst>
          </p:cNvPr>
          <p:cNvSpPr/>
          <p:nvPr/>
        </p:nvSpPr>
        <p:spPr bwMode="auto">
          <a:xfrm>
            <a:off x="6456040" y="1682842"/>
            <a:ext cx="1558607" cy="383438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D49A2-1852-4744-97C4-1E2DF2CC3A20}"/>
              </a:ext>
            </a:extLst>
          </p:cNvPr>
          <p:cNvSpPr/>
          <p:nvPr/>
        </p:nvSpPr>
        <p:spPr bwMode="auto">
          <a:xfrm>
            <a:off x="8066183" y="1661902"/>
            <a:ext cx="1681754" cy="38553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9A2C83-2A26-4DAE-A1F7-FFC554CE2ABC}"/>
              </a:ext>
            </a:extLst>
          </p:cNvPr>
          <p:cNvSpPr/>
          <p:nvPr/>
        </p:nvSpPr>
        <p:spPr bwMode="auto">
          <a:xfrm>
            <a:off x="9794773" y="1661902"/>
            <a:ext cx="386267" cy="385532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D664CA-8C13-44ED-816C-368DCAA67E11}"/>
              </a:ext>
            </a:extLst>
          </p:cNvPr>
          <p:cNvSpPr/>
          <p:nvPr/>
        </p:nvSpPr>
        <p:spPr bwMode="auto">
          <a:xfrm>
            <a:off x="10227876" y="1661902"/>
            <a:ext cx="647672" cy="385532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6BD663-7CC3-4FCA-AB02-A345207723FF}"/>
              </a:ext>
            </a:extLst>
          </p:cNvPr>
          <p:cNvSpPr/>
          <p:nvPr/>
        </p:nvSpPr>
        <p:spPr bwMode="auto">
          <a:xfrm>
            <a:off x="6456040" y="5589240"/>
            <a:ext cx="4419508" cy="432048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DA6FBD-D2CD-4787-BA47-5DE579BB76DC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 flipV="1">
            <a:off x="4511824" y="5085184"/>
            <a:ext cx="1944216" cy="720080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F198D9C4-2D9C-49A0-B3D1-3EC467F78F43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40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49" y="1340767"/>
            <a:ext cx="10610084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화면 크기</a:t>
            </a:r>
            <a:endParaRPr lang="en-US" altLang="ko-KR" sz="16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가로 </a:t>
            </a:r>
            <a:r>
              <a:rPr lang="en-US" altLang="ko-KR" sz="1400" dirty="0"/>
              <a:t>: 58 / </a:t>
            </a:r>
            <a:r>
              <a:rPr lang="ko-KR" altLang="en-US" sz="1400" dirty="0"/>
              <a:t>세로 </a:t>
            </a:r>
            <a:r>
              <a:rPr lang="en-US" altLang="ko-KR" sz="1400" dirty="0"/>
              <a:t>: 24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6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현재 시스템에 존재하는 </a:t>
            </a:r>
            <a:r>
              <a:rPr lang="en-US" altLang="ko-KR" sz="1600" b="0" dirty="0"/>
              <a:t>USER NAME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20</a:t>
            </a:r>
            <a:r>
              <a:rPr lang="ko-KR" altLang="en-US" sz="1400" dirty="0"/>
              <a:t>칸</a:t>
            </a:r>
            <a:endParaRPr lang="en-US" altLang="ko-KR" sz="140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해당 유저가 사용한 프로세스의 </a:t>
            </a:r>
            <a:r>
              <a:rPr lang="en-US" altLang="ko-KR" sz="1600" b="0" dirty="0"/>
              <a:t>CMD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20</a:t>
            </a:r>
            <a:r>
              <a:rPr lang="ko-KR" altLang="en-US" sz="1400" b="0" dirty="0"/>
              <a:t>칸</a:t>
            </a:r>
            <a:endParaRPr lang="en-US" altLang="ko-KR" sz="14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해당 프로세스의 </a:t>
            </a:r>
            <a:r>
              <a:rPr lang="en-US" altLang="ko-KR" sz="1600" b="0" dirty="0"/>
              <a:t>PID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칸</a:t>
            </a:r>
            <a:endParaRPr lang="en-US" altLang="ko-KR" sz="14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해당 프로세스의 </a:t>
            </a:r>
            <a:r>
              <a:rPr lang="en-US" altLang="ko-KR" sz="1600" b="0" dirty="0"/>
              <a:t>STIME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b="0" dirty="0"/>
              <a:t>8</a:t>
            </a:r>
            <a:r>
              <a:rPr lang="ko-KR" altLang="en-US" sz="1400" b="0" dirty="0"/>
              <a:t>칸</a:t>
            </a:r>
            <a:endParaRPr lang="en-US" altLang="ko-KR" sz="1400" b="0" dirty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b="0" dirty="0"/>
              <a:t>프롬프트 라인과 명령어 입력 라인</a:t>
            </a:r>
            <a:endParaRPr lang="en-US" altLang="ko-KR" sz="16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9C0D62-E699-402D-B5F5-D593E89B7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06"/>
          <a:stretch/>
        </p:blipFill>
        <p:spPr>
          <a:xfrm>
            <a:off x="6385086" y="1490496"/>
            <a:ext cx="5112260" cy="456936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31FB6-C4E8-46C9-BCF4-21E42FB2AFE4}"/>
              </a:ext>
            </a:extLst>
          </p:cNvPr>
          <p:cNvSpPr/>
          <p:nvPr/>
        </p:nvSpPr>
        <p:spPr bwMode="auto">
          <a:xfrm>
            <a:off x="6456040" y="1682842"/>
            <a:ext cx="1558607" cy="383438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D49A2-1852-4744-97C4-1E2DF2CC3A20}"/>
              </a:ext>
            </a:extLst>
          </p:cNvPr>
          <p:cNvSpPr/>
          <p:nvPr/>
        </p:nvSpPr>
        <p:spPr bwMode="auto">
          <a:xfrm>
            <a:off x="8066183" y="1661902"/>
            <a:ext cx="1681754" cy="38553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9A2C83-2A26-4DAE-A1F7-FFC554CE2ABC}"/>
              </a:ext>
            </a:extLst>
          </p:cNvPr>
          <p:cNvSpPr/>
          <p:nvPr/>
        </p:nvSpPr>
        <p:spPr bwMode="auto">
          <a:xfrm>
            <a:off x="9794773" y="1661902"/>
            <a:ext cx="386267" cy="385532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D664CA-8C13-44ED-816C-368DCAA67E11}"/>
              </a:ext>
            </a:extLst>
          </p:cNvPr>
          <p:cNvSpPr/>
          <p:nvPr/>
        </p:nvSpPr>
        <p:spPr bwMode="auto">
          <a:xfrm>
            <a:off x="10227876" y="1661902"/>
            <a:ext cx="647672" cy="385532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6BD663-7CC3-4FCA-AB02-A345207723FF}"/>
              </a:ext>
            </a:extLst>
          </p:cNvPr>
          <p:cNvSpPr/>
          <p:nvPr/>
        </p:nvSpPr>
        <p:spPr bwMode="auto">
          <a:xfrm>
            <a:off x="6456040" y="5589240"/>
            <a:ext cx="4419508" cy="432048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0E59DD8C-9768-40E7-B794-371F69B8B5F6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1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49" y="1340767"/>
            <a:ext cx="10610084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/>
              <a:t>현재 시스템에 존재하는 </a:t>
            </a:r>
            <a:r>
              <a:rPr lang="en-US" altLang="ko-KR" sz="1800" b="0" dirty="0"/>
              <a:t>USER NAME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USER</a:t>
            </a:r>
            <a:r>
              <a:rPr lang="ko-KR" altLang="en-US" sz="1400" dirty="0"/>
              <a:t>가 많을 경우 </a:t>
            </a:r>
            <a:r>
              <a:rPr lang="en-US" altLang="ko-KR" sz="1400" dirty="0"/>
              <a:t>20</a:t>
            </a:r>
            <a:r>
              <a:rPr lang="ko-KR" altLang="en-US" sz="1400" dirty="0"/>
              <a:t>개만 출력</a:t>
            </a: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방향키 </a:t>
            </a:r>
            <a:r>
              <a:rPr lang="en-US" altLang="ko-KR" sz="1400" b="0" dirty="0"/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입력할 경우 커서가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/>
              <a:t>이동한 커서에 존재하는 </a:t>
            </a:r>
            <a:r>
              <a:rPr lang="en-US" altLang="ko-KR" sz="1400" b="0" dirty="0"/>
              <a:t>USER</a:t>
            </a:r>
            <a:r>
              <a:rPr lang="ko-KR" altLang="en-US" sz="1400" b="0" dirty="0"/>
              <a:t>의 프로세스 목록 출력</a:t>
            </a:r>
            <a:endParaRPr lang="en-US" altLang="ko-KR" sz="1400" b="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방향키를 입력할 경우 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첫번째 프로세스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ko-KR" altLang="en-US" sz="1400" dirty="0"/>
              <a:t>가리킴 </a:t>
            </a:r>
            <a:r>
              <a:rPr lang="en-US" altLang="ko-KR" sz="1400" dirty="0"/>
              <a:t>(</a:t>
            </a:r>
            <a:r>
              <a:rPr lang="ko-KR" altLang="en-US" sz="1400" dirty="0"/>
              <a:t>초록색으로</a:t>
            </a:r>
            <a:r>
              <a:rPr lang="en-US" altLang="ko-KR" sz="1400" dirty="0"/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USER </a:t>
            </a:r>
            <a:r>
              <a:rPr lang="ko-KR" altLang="en-US" sz="1400" dirty="0"/>
              <a:t>목록 출력은 알파벳 오름차순으로 수행</a:t>
            </a:r>
            <a:r>
              <a:rPr lang="en-US" altLang="ko-KR" sz="1400" dirty="0"/>
              <a:t>.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 구분은 상관 </a:t>
            </a:r>
            <a:r>
              <a:rPr lang="en-US" altLang="ko-KR" sz="1200" dirty="0"/>
              <a:t>X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F1BCE5-866A-432A-B01B-6BE64C36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77" y="3212976"/>
            <a:ext cx="2028419" cy="1521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3C7DAF-04A1-438D-ABC5-CE33D0685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363" y="3212976"/>
            <a:ext cx="2028419" cy="15213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395A15-B4A5-476F-A79A-43EC60ECAE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806"/>
          <a:stretch/>
        </p:blipFill>
        <p:spPr>
          <a:xfrm>
            <a:off x="6599310" y="1490496"/>
            <a:ext cx="5113314" cy="45693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63E6F-9AE9-4211-B60B-052F99D921A0}"/>
              </a:ext>
            </a:extLst>
          </p:cNvPr>
          <p:cNvSpPr/>
          <p:nvPr/>
        </p:nvSpPr>
        <p:spPr bwMode="auto">
          <a:xfrm>
            <a:off x="6671318" y="1682842"/>
            <a:ext cx="1558607" cy="383438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3015D1DA-7413-4781-A7A1-D2B919C02B5F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2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49" y="1340767"/>
            <a:ext cx="10610084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중인 프로세스에 대한 정보 출력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프로세스는 </a:t>
            </a:r>
            <a:r>
              <a:rPr lang="en-US" altLang="ko-KR" sz="1400" dirty="0"/>
              <a:t>20</a:t>
            </a:r>
            <a:r>
              <a:rPr lang="ko-KR" altLang="en-US" sz="1400" dirty="0"/>
              <a:t>개 까지만 출력</a:t>
            </a: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프로세스에 대해 </a:t>
            </a:r>
            <a:r>
              <a:rPr lang="en-US" altLang="ko-KR" sz="1400" dirty="0"/>
              <a:t>CMD, PID, STIME</a:t>
            </a:r>
            <a:r>
              <a:rPr lang="ko-KR" altLang="en-US" sz="1400" dirty="0"/>
              <a:t>을 출력</a:t>
            </a: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프로세스에 커서가 가 있을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방향키 </a:t>
            </a:r>
            <a:r>
              <a:rPr lang="en-US" altLang="ko-KR" sz="1400" b="0" dirty="0"/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시</a:t>
            </a:r>
            <a:br>
              <a:rPr lang="en-US" altLang="ko-KR" sz="1400" dirty="0"/>
            </a:br>
            <a:r>
              <a:rPr lang="ko-KR" altLang="en-US" sz="1400" dirty="0"/>
              <a:t>프로세스 상에서 커서가 이동</a:t>
            </a:r>
            <a:endParaRPr lang="en-US" altLang="ko-KR" sz="1400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← 방향키를 입력할 경우 프로세스 커서가 사라지고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프로세스는 주기적</a:t>
            </a:r>
            <a:r>
              <a:rPr lang="en-US" altLang="ko-KR" sz="1400" dirty="0"/>
              <a:t>(3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으로 갱신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1EFA8E3B-F989-4B11-B297-E2DDC382B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342770"/>
              </p:ext>
            </p:extLst>
          </p:nvPr>
        </p:nvGraphicFramePr>
        <p:xfrm>
          <a:off x="2783632" y="3609568"/>
          <a:ext cx="3096343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E153319-23A3-4DF3-9BE8-E9FBC24CFE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806"/>
          <a:stretch/>
        </p:blipFill>
        <p:spPr>
          <a:xfrm>
            <a:off x="6385086" y="1490496"/>
            <a:ext cx="5112260" cy="45693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8A06D-D06E-4321-8F93-0E8BE4C0BC27}"/>
              </a:ext>
            </a:extLst>
          </p:cNvPr>
          <p:cNvSpPr/>
          <p:nvPr/>
        </p:nvSpPr>
        <p:spPr bwMode="auto">
          <a:xfrm>
            <a:off x="8066183" y="1661902"/>
            <a:ext cx="1681754" cy="385532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BF6DFB-DF4E-4A07-B2DF-A6170A98C1C4}"/>
              </a:ext>
            </a:extLst>
          </p:cNvPr>
          <p:cNvSpPr/>
          <p:nvPr/>
        </p:nvSpPr>
        <p:spPr bwMode="auto">
          <a:xfrm>
            <a:off x="9794773" y="1661902"/>
            <a:ext cx="386267" cy="385532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BE87E9-3505-41B9-BB9F-7DAB57A2A5FC}"/>
              </a:ext>
            </a:extLst>
          </p:cNvPr>
          <p:cNvSpPr/>
          <p:nvPr/>
        </p:nvSpPr>
        <p:spPr bwMode="auto">
          <a:xfrm>
            <a:off x="10227876" y="1661902"/>
            <a:ext cx="647672" cy="385532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69A78ADC-D135-49EE-85AC-2F99226D7215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2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49" y="1340767"/>
            <a:ext cx="10610084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 라인과 명령어 입력 라인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상황에 알맞은 프롬프트 출력</a:t>
            </a:r>
            <a:endParaRPr lang="en-US" altLang="ko-KR" sz="1400" dirty="0"/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종료 기능만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명령어 라인에 입력을 할 수 있도록 구현</a:t>
            </a:r>
            <a:endParaRPr lang="en-US" altLang="ko-KR" sz="1400" dirty="0"/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입력할 경우 종료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방향키도 여기서 입력 받는다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C44195-E7BB-49C0-BD9A-26EA31C65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06"/>
          <a:stretch/>
        </p:blipFill>
        <p:spPr>
          <a:xfrm>
            <a:off x="6385086" y="1490496"/>
            <a:ext cx="5112260" cy="456936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2E5DFA-7071-4419-B963-555DF8DB9669}"/>
              </a:ext>
            </a:extLst>
          </p:cNvPr>
          <p:cNvSpPr/>
          <p:nvPr/>
        </p:nvSpPr>
        <p:spPr bwMode="auto">
          <a:xfrm>
            <a:off x="6456040" y="5589240"/>
            <a:ext cx="4419508" cy="432048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3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49" y="1340767"/>
            <a:ext cx="10610084" cy="4800600"/>
          </a:xfrm>
        </p:spPr>
        <p:txBody>
          <a:bodyPr/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배점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NAME 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적절히 출력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User </a:t>
            </a:r>
            <a:r>
              <a:rPr lang="ko-KR" altLang="en-US" sz="1400" dirty="0"/>
              <a:t>목록에서 커서 이동 </a:t>
            </a:r>
            <a:r>
              <a:rPr lang="en-US" altLang="ko-KR" sz="1400" dirty="0"/>
              <a:t>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info [</a:t>
            </a:r>
            <a:r>
              <a:rPr lang="ko-KR" altLang="en-US" sz="1400" dirty="0"/>
              <a:t>총 </a:t>
            </a:r>
            <a:r>
              <a:rPr lang="en-US" altLang="ko-KR" sz="1400" dirty="0"/>
              <a:t>4</a:t>
            </a:r>
            <a:r>
              <a:rPr lang="ko-KR" altLang="en-US" sz="1400" dirty="0"/>
              <a:t>점</a:t>
            </a:r>
            <a:r>
              <a:rPr lang="en-US" altLang="ko-KR" sz="1400" dirty="0"/>
              <a:t>]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CMD 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PID, STIME (1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상에서 커서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/>
              <a:t>예외처리 </a:t>
            </a:r>
            <a:r>
              <a:rPr lang="en-US" altLang="ko-KR" sz="1400" dirty="0"/>
              <a:t>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UI </a:t>
            </a:r>
            <a:r>
              <a:rPr lang="ko-KR" altLang="en-US" sz="1400" dirty="0"/>
              <a:t>및 </a:t>
            </a:r>
            <a:r>
              <a:rPr lang="en-US" altLang="ko-KR" sz="1400" dirty="0"/>
              <a:t>Prompt </a:t>
            </a:r>
            <a:r>
              <a:rPr lang="ko-KR" altLang="en-US" sz="1400" dirty="0"/>
              <a:t>출력 </a:t>
            </a:r>
            <a:r>
              <a:rPr lang="en-US" altLang="ko-KR" sz="1400" dirty="0"/>
              <a:t>[</a:t>
            </a:r>
            <a:r>
              <a:rPr lang="ko-KR" altLang="en-US" sz="1400" dirty="0"/>
              <a:t>총 </a:t>
            </a:r>
            <a:r>
              <a:rPr lang="en-US" altLang="ko-KR" sz="1400" dirty="0"/>
              <a:t>2</a:t>
            </a:r>
            <a:r>
              <a:rPr lang="ko-KR" altLang="en-US" sz="1400" dirty="0"/>
              <a:t>점</a:t>
            </a:r>
            <a:r>
              <a:rPr lang="en-US" altLang="ko-KR" sz="1400" dirty="0"/>
              <a:t>]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UI(=Table </a:t>
            </a:r>
            <a:r>
              <a:rPr lang="ko-KR" altLang="en-US" sz="1400" dirty="0"/>
              <a:t>모양</a:t>
            </a:r>
            <a:r>
              <a:rPr lang="en-US" altLang="ko-KR" sz="1400" dirty="0"/>
              <a:t>) (0.5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1400" dirty="0"/>
              <a:t>Prompt (0.5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600" dirty="0"/>
              <a:t>만점 획득이 어려울 시</a:t>
            </a:r>
            <a:r>
              <a:rPr lang="en-US" altLang="ko-KR" sz="1600" dirty="0"/>
              <a:t>, </a:t>
            </a:r>
            <a:r>
              <a:rPr lang="ko-KR" altLang="en-US" sz="1600" dirty="0"/>
              <a:t>예시 사진과 같은 </a:t>
            </a:r>
            <a:r>
              <a:rPr lang="en-US" altLang="ko-KR" sz="1600" dirty="0"/>
              <a:t>Logo</a:t>
            </a:r>
            <a:r>
              <a:rPr lang="ko-KR" altLang="en-US" sz="1600" dirty="0"/>
              <a:t>를 구현할 경우 </a:t>
            </a:r>
            <a:r>
              <a:rPr lang="en-US" altLang="ko-KR" sz="1600" dirty="0"/>
              <a:t>1</a:t>
            </a:r>
            <a:r>
              <a:rPr lang="ko-KR" altLang="en-US" sz="1600" dirty="0"/>
              <a:t>점을 보너스 점수로 드립니다</a:t>
            </a:r>
            <a:r>
              <a:rPr lang="en-US" altLang="ko-KR" sz="1600" dirty="0"/>
              <a:t>.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형태가 똑같아야 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0BB024-1AAA-4E01-805A-7AFC6053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0" r="5499" b="64648"/>
          <a:stretch/>
        </p:blipFill>
        <p:spPr>
          <a:xfrm>
            <a:off x="8078232" y="3988365"/>
            <a:ext cx="3312368" cy="1512168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6FB92B0-738E-4F7C-843D-7177F4AB4DA4}"/>
              </a:ext>
            </a:extLst>
          </p:cNvPr>
          <p:cNvCxnSpPr>
            <a:endCxn id="11" idx="1"/>
          </p:cNvCxnSpPr>
          <p:nvPr/>
        </p:nvCxnSpPr>
        <p:spPr bwMode="auto">
          <a:xfrm rot="5400000" flipH="1" flipV="1">
            <a:off x="6575716" y="4014717"/>
            <a:ext cx="772784" cy="2232248"/>
          </a:xfrm>
          <a:prstGeom prst="bentConnector2">
            <a:avLst/>
          </a:prstGeom>
          <a:noFill/>
          <a:ln w="19050" cap="flat" cmpd="sng" algn="ctr">
            <a:solidFill>
              <a:srgbClr val="FF3399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217CC-D984-478F-AEDC-74882263EBAF}"/>
              </a:ext>
            </a:extLst>
          </p:cNvPr>
          <p:cNvSpPr/>
          <p:nvPr/>
        </p:nvSpPr>
        <p:spPr bwMode="auto">
          <a:xfrm>
            <a:off x="5557952" y="5517233"/>
            <a:ext cx="576064" cy="365524"/>
          </a:xfrm>
          <a:prstGeom prst="rect">
            <a:avLst/>
          </a:prstGeom>
          <a:noFill/>
          <a:ln w="25400" cap="flat" cmpd="sng" algn="ctr">
            <a:solidFill>
              <a:srgbClr val="FF339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8E75E42A-E64A-4AC2-8F8E-C1C159CB5B04}"/>
              </a:ext>
            </a:extLst>
          </p:cNvPr>
          <p:cNvSpPr txBox="1">
            <a:spLocks/>
          </p:cNvSpPr>
          <p:nvPr/>
        </p:nvSpPr>
        <p:spPr bwMode="auto">
          <a:xfrm>
            <a:off x="8894233" y="6355432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200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BED1EA-FE74-4F22-8D51-8B1EC678638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453996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469900" indent="-469900" algn="ctr" fontAlgn="base" latinLnBrk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defRPr sz="1200" b="1" dirty="0" smtClean="0">
            <a:latin typeface="Verdana" pitchFamily="34" charset="0"/>
            <a:ea typeface="MS UI Gothic" pitchFamily="34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발표양식</Template>
  <TotalTime>99490</TotalTime>
  <Words>719</Words>
  <Application>Microsoft Office PowerPoint</Application>
  <PresentationFormat>와이드스크린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Tahoma</vt:lpstr>
      <vt:lpstr>Times New Roman</vt:lpstr>
      <vt:lpstr>Verdana</vt:lpstr>
      <vt:lpstr>Wingdings</vt:lpstr>
      <vt:lpstr>소실1테마</vt:lpstr>
      <vt:lpstr>리눅스 활용 실습</vt:lpstr>
      <vt:lpstr>Contents</vt:lpstr>
      <vt:lpstr>프로젝트 개요</vt:lpstr>
      <vt:lpstr>프로젝트 개요</vt:lpstr>
      <vt:lpstr>프로젝트 개요</vt:lpstr>
      <vt:lpstr>프로젝트 설명</vt:lpstr>
      <vt:lpstr>프로젝트 설명</vt:lpstr>
      <vt:lpstr>프로젝트 설명</vt:lpstr>
      <vt:lpstr>프로젝트 배점</vt:lpstr>
      <vt:lpstr>프로젝트 채점 기준</vt:lpstr>
      <vt:lpstr>HINT</vt:lpstr>
      <vt:lpstr>제약 사항</vt:lpstr>
      <vt:lpstr>제출</vt:lpstr>
    </vt:vector>
  </TitlesOfParts>
  <Company>컴퓨터과학과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Protégé OWL Tutorial</dc:title>
  <dc:creator>DOCOM</dc:creator>
  <cp:lastModifiedBy>신동민</cp:lastModifiedBy>
  <cp:revision>2433</cp:revision>
  <cp:lastPrinted>2014-04-14T22:03:27Z</cp:lastPrinted>
  <dcterms:created xsi:type="dcterms:W3CDTF">2010-01-23T03:07:25Z</dcterms:created>
  <dcterms:modified xsi:type="dcterms:W3CDTF">2021-05-05T06:13:47Z</dcterms:modified>
</cp:coreProperties>
</file>