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E5B1E-7059-41D3-87AF-EA20D8C76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B28792-335C-45C0-B654-9A3B0DE22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0F190-8055-483A-90F9-60E0BDF8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06EF-B29C-4F73-8EA7-285C730C0C9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F3E60-24AC-4104-B87D-EEED647C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99C83-6A53-414B-AD66-15ADDABD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FA7-9AEA-4ACD-89B8-E6D5D730A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9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B035E-19CA-41D7-A8FB-8BEC0D2A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1E7882-FABA-40D4-A3B5-A455F2C1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EFFD3-4E6F-4194-ACCA-92F89634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06EF-B29C-4F73-8EA7-285C730C0C9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A23D4-7ABA-4C96-B832-B765FB9D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C9365-A7E6-4B3C-A123-C78C78BB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FA7-9AEA-4ACD-89B8-E6D5D730A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3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23187F-F4BD-4A28-A48F-FEA6EBC0D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F1AE5-7124-48FE-84D6-CAD93C46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5710F-2208-46F2-B252-9DB2606C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06EF-B29C-4F73-8EA7-285C730C0C9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9B57B-6DBD-467A-8463-3E00F10C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96BC8-C84B-4FF0-83A6-D9F381C1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FA7-9AEA-4ACD-89B8-E6D5D730A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BEFC-30B3-4A27-8537-8C67953F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02FDB-0DBF-4DF9-8500-CEEE788C2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A7016-A74B-48EA-9D1B-7E92AFF3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06EF-B29C-4F73-8EA7-285C730C0C9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D5C3B-E861-46D1-A0D9-F6C07535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14818-55E5-4C3C-909E-02507958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FA7-9AEA-4ACD-89B8-E6D5D730A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0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7153D-84E7-47BC-AF99-8641848D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420F8-9542-42CD-8637-E795379F2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CB926-0505-48AC-9F42-2695BB0E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06EF-B29C-4F73-8EA7-285C730C0C9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E7569-18D4-4F5D-B047-75354067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9C210-A942-4A9B-B68F-58D9FA4E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FA7-9AEA-4ACD-89B8-E6D5D730A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21D9D-342F-4257-AF44-1B46A6E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1D436-BD3A-44F3-B6F0-331CC021E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E7C32-39B0-46BF-84F4-42BDFDD11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5B937B-AE89-4952-ACE9-028C2D04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06EF-B29C-4F73-8EA7-285C730C0C9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DBF05-839C-4329-BA58-E355FB0C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2BD95-06D9-4472-928E-33197C5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FA7-9AEA-4ACD-89B8-E6D5D730A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9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AE50B-9565-47CF-98AF-839CECD0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2AE09-9F0E-4D50-9306-69C6D2C0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22DD19-C13C-4D0B-A933-A5CAFD632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F7FC91-76BB-4786-8950-2B0715B3F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811910-1664-4E6B-878D-252DC48D5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5DE6B-7A9A-446B-88FD-9384F913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06EF-B29C-4F73-8EA7-285C730C0C9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3AA0ED-52C2-420F-B03A-EC7471AD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E4291C-EE21-412C-950C-96429736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FA7-9AEA-4ACD-89B8-E6D5D730A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7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D2E25-B74A-44CF-B5AA-82921B70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1C2B0E-AADD-4F19-8D97-CE487B6A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06EF-B29C-4F73-8EA7-285C730C0C9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9EF867-B1FB-47BB-8910-7857783E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719529-AFAE-41E6-8BDE-876ABE87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FA7-9AEA-4ACD-89B8-E6D5D730A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6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7E0B76-9BDA-44E6-B79B-70AFB867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06EF-B29C-4F73-8EA7-285C730C0C9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C9CCCB-5A96-4C01-B628-5D20B562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8FEDD-5436-49DE-925E-C3530B7A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FA7-9AEA-4ACD-89B8-E6D5D730A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5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02427-7FB2-42BB-96A5-5129DE81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1B56D-3D48-40E0-B2D3-FD4D16D8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310AAD-9312-46BA-9DF5-093E6BB4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49707-AEA5-4CA4-87FD-A364CE00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06EF-B29C-4F73-8EA7-285C730C0C9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C1E74F-CD27-4FDC-945E-8845DF35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C5F00-8C15-41CD-B52A-B41A47CD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FA7-9AEA-4ACD-89B8-E6D5D730A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4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8259E-51F8-4006-9924-270F799B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D7178-BA35-406E-B98B-31AE2B2F5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020D34-89CB-48D2-A5D1-310E9844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2D7FC-880E-40FB-B39C-6A5AC5D4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06EF-B29C-4F73-8EA7-285C730C0C9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84ABF-AE48-4DBC-B7D2-B1F73794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492F3-2E70-4E7D-8797-931F9476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FA7-9AEA-4ACD-89B8-E6D5D730A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5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8558EE-6E3F-4C32-9423-67E99DD4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0633F-6152-4D61-B40B-C49720608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38D79-3E8B-4A1A-BEF1-BD8E17E4B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506EF-B29C-4F73-8EA7-285C730C0C9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044ED-29FC-4253-8FC3-52B1A918D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0D849-39C2-489D-A403-50BE944D1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78FA7-9AEA-4ACD-89B8-E6D5D730A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58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3582AF-DFE5-4C33-803F-FFA220B86647}"/>
              </a:ext>
            </a:extLst>
          </p:cNvPr>
          <p:cNvSpPr txBox="1"/>
          <p:nvPr/>
        </p:nvSpPr>
        <p:spPr>
          <a:xfrm>
            <a:off x="203684" y="219634"/>
            <a:ext cx="7079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(A) Modify </a:t>
            </a:r>
            <a:r>
              <a:rPr lang="en-US" altLang="ko-KR" sz="2000" b="1" dirty="0" err="1"/>
              <a:t>heapsort.c</a:t>
            </a:r>
            <a:r>
              <a:rPr lang="en-US" altLang="ko-KR" sz="2000" b="1" dirty="0"/>
              <a:t> for CREST to generate test inputs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E688C-326A-4CE7-A5BF-0648D3EB0627}"/>
              </a:ext>
            </a:extLst>
          </p:cNvPr>
          <p:cNvSpPr txBox="1"/>
          <p:nvPr/>
        </p:nvSpPr>
        <p:spPr>
          <a:xfrm>
            <a:off x="506628" y="798744"/>
            <a:ext cx="1002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For the consistency of the ‘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crestive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’ search, the size of the array is fixed, and the integer value to be put in the array is generated through the ‘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CREST_int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’. &lt;Figure 1&gt; is a code implementation of the presented content.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84EEDB-C265-43EE-A23B-8F5D9AE57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81" y="1901074"/>
            <a:ext cx="7761838" cy="25518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412ED0-8BDE-4244-B7A1-24E30782E5DD}"/>
              </a:ext>
            </a:extLst>
          </p:cNvPr>
          <p:cNvSpPr txBox="1"/>
          <p:nvPr/>
        </p:nvSpPr>
        <p:spPr>
          <a:xfrm>
            <a:off x="3505261" y="4545604"/>
            <a:ext cx="518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&lt;Figure 1&gt; Examples of Code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0597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3582AF-DFE5-4C33-803F-FFA220B86647}"/>
              </a:ext>
            </a:extLst>
          </p:cNvPr>
          <p:cNvSpPr txBox="1"/>
          <p:nvPr/>
        </p:nvSpPr>
        <p:spPr>
          <a:xfrm>
            <a:off x="203684" y="219634"/>
            <a:ext cx="6785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(B) Run CREST to generate test inputs and find errors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E688C-326A-4CE7-A5BF-0648D3EB0627}"/>
              </a:ext>
            </a:extLst>
          </p:cNvPr>
          <p:cNvSpPr txBox="1"/>
          <p:nvPr/>
        </p:nvSpPr>
        <p:spPr>
          <a:xfrm>
            <a:off x="506628" y="798744"/>
            <a:ext cx="1002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To find the bug in the ‘heapsort’, we create 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findBug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() function that verifies that the order is correctly aligned. &lt;Figure 2&gt; is a code implementation of the presented content.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12ED0-8BDE-4244-B7A1-24E30782E5DD}"/>
              </a:ext>
            </a:extLst>
          </p:cNvPr>
          <p:cNvSpPr txBox="1"/>
          <p:nvPr/>
        </p:nvSpPr>
        <p:spPr>
          <a:xfrm>
            <a:off x="3505261" y="5115423"/>
            <a:ext cx="518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&lt;Figure 2&gt; Examples of Code Implementation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19EEE5-9001-47F6-B2A3-A818B7CE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26" y="1624075"/>
            <a:ext cx="6190548" cy="33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3582AF-DFE5-4C33-803F-FFA220B86647}"/>
              </a:ext>
            </a:extLst>
          </p:cNvPr>
          <p:cNvSpPr txBox="1"/>
          <p:nvPr/>
        </p:nvSpPr>
        <p:spPr>
          <a:xfrm>
            <a:off x="203684" y="219634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(C) Find a bug and fix it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E688C-326A-4CE7-A5BF-0648D3EB0627}"/>
              </a:ext>
            </a:extLst>
          </p:cNvPr>
          <p:cNvSpPr txBox="1"/>
          <p:nvPr/>
        </p:nvSpPr>
        <p:spPr>
          <a:xfrm>
            <a:off x="506628" y="798744"/>
            <a:ext cx="10022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To find the bug, use the command ‘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run_crest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./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heapsort.crest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100 –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dfs’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Redirect the result to a ‘result’ file, and check where the bug occurred.</a:t>
            </a: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&lt;Figure 3&gt; is the result according to the above command, and it can be seen that the result varies depending on the difference between the elements inserted into the array 0th time.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12ED0-8BDE-4244-B7A1-24E30782E5DD}"/>
              </a:ext>
            </a:extLst>
          </p:cNvPr>
          <p:cNvSpPr txBox="1"/>
          <p:nvPr/>
        </p:nvSpPr>
        <p:spPr>
          <a:xfrm>
            <a:off x="3858520" y="4808726"/>
            <a:ext cx="447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&lt;Figure 3&gt; Examples of Code Execution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2DD47B-F8CD-4297-9B9C-BCEAE8DD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81" y="2367671"/>
            <a:ext cx="8457233" cy="23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7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3582AF-DFE5-4C33-803F-FFA220B86647}"/>
              </a:ext>
            </a:extLst>
          </p:cNvPr>
          <p:cNvSpPr txBox="1"/>
          <p:nvPr/>
        </p:nvSpPr>
        <p:spPr>
          <a:xfrm>
            <a:off x="203684" y="219634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(C) Find a bug and fix it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E688C-326A-4CE7-A5BF-0648D3EB0627}"/>
              </a:ext>
            </a:extLst>
          </p:cNvPr>
          <p:cNvSpPr txBox="1"/>
          <p:nvPr/>
        </p:nvSpPr>
        <p:spPr>
          <a:xfrm>
            <a:off x="506628" y="798744"/>
            <a:ext cx="1002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Find and correct the code according to the part where the given difference will be affected. &lt;Figure 4&gt; is a code implementation of the presented content.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12ED0-8BDE-4244-B7A1-24E30782E5DD}"/>
              </a:ext>
            </a:extLst>
          </p:cNvPr>
          <p:cNvSpPr txBox="1"/>
          <p:nvPr/>
        </p:nvSpPr>
        <p:spPr>
          <a:xfrm>
            <a:off x="3487897" y="4534185"/>
            <a:ext cx="521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&lt;Figure 4&gt; Examples of Code Implementation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7C7833-54A6-42DA-AD6A-AFA71691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25" y="3054978"/>
            <a:ext cx="6365738" cy="1384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62A1B8-80A5-4F29-9987-FEF38D78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17" y="1539693"/>
            <a:ext cx="6534583" cy="1384589"/>
          </a:xfrm>
          <a:prstGeom prst="rect">
            <a:avLst/>
          </a:prstGeom>
        </p:spPr>
      </p:pic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C9D3B701-162C-4FCA-9B30-22355D12A299}"/>
              </a:ext>
            </a:extLst>
          </p:cNvPr>
          <p:cNvSpPr/>
          <p:nvPr/>
        </p:nvSpPr>
        <p:spPr>
          <a:xfrm rot="10800000" flipH="1">
            <a:off x="2871552" y="3064904"/>
            <a:ext cx="1144440" cy="1087582"/>
          </a:xfrm>
          <a:prstGeom prst="bentArrow">
            <a:avLst>
              <a:gd name="adj1" fmla="val 15954"/>
              <a:gd name="adj2" fmla="val 25503"/>
              <a:gd name="adj3" fmla="val 25000"/>
              <a:gd name="adj4" fmla="val 4375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350157-AA33-4667-9E79-A0EF97434109}"/>
              </a:ext>
            </a:extLst>
          </p:cNvPr>
          <p:cNvSpPr txBox="1"/>
          <p:nvPr/>
        </p:nvSpPr>
        <p:spPr>
          <a:xfrm>
            <a:off x="203684" y="5170268"/>
            <a:ext cx="7654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(D) Run CREST for the fixed version to check the correctness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AEC2A-E1FC-4C83-8762-516B2A00BE98}"/>
              </a:ext>
            </a:extLst>
          </p:cNvPr>
          <p:cNvSpPr txBox="1"/>
          <p:nvPr/>
        </p:nvSpPr>
        <p:spPr>
          <a:xfrm>
            <a:off x="506628" y="5715036"/>
            <a:ext cx="1002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Then, use the command ‘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run_crest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./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heapsort.crest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100000 -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dfs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&gt; result 2&gt;&amp;1’.</a:t>
            </a: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When checking if there was a bug using the ‘grep’ command, it can be seen that there was no bug.</a:t>
            </a:r>
          </a:p>
        </p:txBody>
      </p:sp>
    </p:spTree>
    <p:extLst>
      <p:ext uri="{BB962C8B-B14F-4D97-AF65-F5344CB8AC3E}">
        <p14:creationId xmlns:p14="http://schemas.microsoft.com/office/powerpoint/2010/main" val="231122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326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정지훈</dc:creator>
  <cp:lastModifiedBy>정지훈</cp:lastModifiedBy>
  <cp:revision>20</cp:revision>
  <dcterms:created xsi:type="dcterms:W3CDTF">2021-11-21T12:08:10Z</dcterms:created>
  <dcterms:modified xsi:type="dcterms:W3CDTF">2021-11-21T12:53:18Z</dcterms:modified>
</cp:coreProperties>
</file>