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9244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A565D-A8F1-4DC5-84D4-BE31A7952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74648D-CEDF-4B2F-A242-EB11A133A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6FBD7-3E91-4C27-9028-37A6DBFF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BA06-8C38-406C-A22B-292F470CAB11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D6DE1D-7F80-42BA-A305-95DCB942A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F25712-41E0-454B-94C3-7BAA6C6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63EB-E599-4B73-99DC-6FD20F96E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45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6F275-0C4D-4440-931A-A0B07606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935140-DEC3-4BAF-A283-18E1BC754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A441B3-B9C6-4774-9CF8-2E6FE0CE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BA06-8C38-406C-A22B-292F470CAB11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542A9-1A27-4BC0-95B6-37609D7CE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8D87CB-5DE3-4F47-98FE-9D548A83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63EB-E599-4B73-99DC-6FD20F96E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66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D4A184-CA17-410E-8401-83E0CFCE4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07E866-C174-4D02-AB8A-16380758A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2B093-98C2-499F-99FB-C4135237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BA06-8C38-406C-A22B-292F470CAB11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D9E75-09B0-4083-B746-B803131D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13EBDD-A3D0-40C8-B8F9-B5F9CD84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63EB-E599-4B73-99DC-6FD20F96E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06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69C79-342A-441C-B494-D2D65D5E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277178-ABCD-4D54-B448-616BEEA6E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30E69-6C43-4793-B29C-FEFFC3BF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BA06-8C38-406C-A22B-292F470CAB11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17230-628C-4D77-B912-412B76A0B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0EBC2-3953-4467-90B3-3122F893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63EB-E599-4B73-99DC-6FD20F96E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17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064B3-9B30-4C4C-A736-FE4A0DFFE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A36469-0CB6-4F6C-A41A-FAA4511C9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DB7DCA-1722-4203-B6F1-D8AC3E095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BA06-8C38-406C-A22B-292F470CAB11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737356-6C07-46CD-B9F3-D071EE35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14FE8-29F5-49D5-84A6-9EBAC6A9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63EB-E599-4B73-99DC-6FD20F96E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37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1DA33-53BD-46FF-BF06-8503DB413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21CB8-9334-4C8A-A54D-CE8A14F2D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005D84-E90E-4962-96B6-B120AF403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5ACBB4-E31B-4815-9620-AA8E1308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BA06-8C38-406C-A22B-292F470CAB11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31F2D6-D7C0-4DCF-BE96-77D742908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9E47C8-7BC0-4A01-BB13-E383A6FD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63EB-E599-4B73-99DC-6FD20F96E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2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017F8-C0E2-48F3-B0B8-3858483C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4BD13E-47B3-4CE5-91D8-C4CA22A4D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C27A7B-05A9-4730-A644-EAE575295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72CC5E-B83A-4BD0-806B-AD3734592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6315DE-88CF-449E-B970-F1FAFCA01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B421B1-D745-4A6D-A5D7-E0B1FFC8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BA06-8C38-406C-A22B-292F470CAB11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23D426-54D6-4F83-8EAA-F137967D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880A65-5C13-48BD-9947-BCBB42A5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63EB-E599-4B73-99DC-6FD20F96E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21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03674-064F-4FAC-BEA5-578F597F4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09DA34-D3C6-42C0-A3E2-9483F1227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BA06-8C38-406C-A22B-292F470CAB11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87A57F-A2AB-412F-8A93-68BC64E9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37517B-F14A-4551-946B-3405075C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63EB-E599-4B73-99DC-6FD20F96E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84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39B1B2-433C-4590-92E1-545B6E20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BA06-8C38-406C-A22B-292F470CAB11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F9F56B-D33C-4C44-9207-848A6119F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3189AC-956E-4346-9821-CA63BD2F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63EB-E599-4B73-99DC-6FD20F96E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2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CA92B-4E56-4642-B5FF-1A8B7953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C52310-6468-4901-8918-001F8AB2C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973358-A73E-421B-B7C6-146B766C7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58F5C5-534D-413D-BA91-404F99AAC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BA06-8C38-406C-A22B-292F470CAB11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15632-EE77-446B-883F-52CCE32A6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ECC8AA-52CA-4A7E-92BD-1F8632F6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63EB-E599-4B73-99DC-6FD20F96E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1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373F1-EA8C-4B8F-87BC-C47B58163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F4B1C9-D93F-4B4F-A05E-087A3B4FE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5EAA6E-225D-4A57-B2F0-66D9B4A9A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CB7707-882C-48C5-935D-51AFC00D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BA06-8C38-406C-A22B-292F470CAB11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5B5809-8888-4607-9899-69F868CC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3252F6-0C65-4E9A-A37B-D8ED2CBF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63EB-E599-4B73-99DC-6FD20F96E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0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4F43FD-1250-4B6A-B045-F8763BCDF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D9F697-4511-44AF-8A52-C260E34B3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EB56CF-35B5-4B6C-8119-BFE22812E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1BA06-8C38-406C-A22B-292F470CAB11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5763A7-FADE-4E08-B5B0-C6CCEC956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C3EB4E-A947-4D7D-93F2-DFEC97219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763EB-E599-4B73-99DC-6FD20F96E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31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DC1FED3-801B-4367-8E75-0893FDFAB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48" y="333375"/>
            <a:ext cx="10467975" cy="3095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9F1FE2-0C5A-41F0-AC12-AE6AAC52D377}"/>
              </a:ext>
            </a:extLst>
          </p:cNvPr>
          <p:cNvSpPr txBox="1"/>
          <p:nvPr/>
        </p:nvSpPr>
        <p:spPr>
          <a:xfrm>
            <a:off x="512966" y="3648634"/>
            <a:ext cx="8218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(A) Identify all of the input variables including the state variables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47DCBC-8286-4513-9629-F6650C0EE207}"/>
              </a:ext>
            </a:extLst>
          </p:cNvPr>
          <p:cNvSpPr txBox="1"/>
          <p:nvPr/>
        </p:nvSpPr>
        <p:spPr>
          <a:xfrm>
            <a:off x="537547" y="4188854"/>
            <a:ext cx="10022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Basic instance field </a:t>
            </a:r>
            <a:r>
              <a:rPr lang="en-US" altLang="ko-KR" dirty="0"/>
              <a:t>: {private int capacity, Object [] values, private int count}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Public </a:t>
            </a:r>
            <a:r>
              <a:rPr lang="en-US" altLang="ko-KR" dirty="0" err="1"/>
              <a:t>BoundedQueue</a:t>
            </a:r>
            <a:r>
              <a:rPr lang="en-US" altLang="ko-KR" dirty="0"/>
              <a:t> (int capacity) 	:	{int capacity}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Public void enqueue (Object obj) 	: 	{Object obj, </a:t>
            </a:r>
            <a:r>
              <a:rPr lang="en-US" altLang="ko-KR" dirty="0">
                <a:solidFill>
                  <a:srgbClr val="FF0000"/>
                </a:solidFill>
              </a:rPr>
              <a:t>Basic instance field</a:t>
            </a:r>
            <a:r>
              <a:rPr lang="en-US" altLang="ko-KR" dirty="0"/>
              <a:t>}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Public object dequeue () 		: 	{</a:t>
            </a:r>
            <a:r>
              <a:rPr lang="en-US" altLang="ko-KR" dirty="0">
                <a:solidFill>
                  <a:srgbClr val="FF0000"/>
                </a:solidFill>
              </a:rPr>
              <a:t>Basic instance field</a:t>
            </a:r>
            <a:r>
              <a:rPr lang="en-US" altLang="ko-KR" dirty="0"/>
              <a:t>}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Public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dirty="0" err="1"/>
              <a:t>isEmpty</a:t>
            </a:r>
            <a:r>
              <a:rPr lang="en-US" altLang="ko-KR" dirty="0"/>
              <a:t> () 		: 	{</a:t>
            </a:r>
            <a:r>
              <a:rPr lang="en-US" altLang="ko-KR" dirty="0">
                <a:solidFill>
                  <a:srgbClr val="FF0000"/>
                </a:solidFill>
              </a:rPr>
              <a:t>Basic instance field</a:t>
            </a:r>
            <a:r>
              <a:rPr lang="en-US" altLang="ko-KR" dirty="0"/>
              <a:t>}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Public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dirty="0" err="1"/>
              <a:t>isFull</a:t>
            </a:r>
            <a:r>
              <a:rPr lang="en-US" altLang="ko-KR" dirty="0"/>
              <a:t> () 			: 	{</a:t>
            </a:r>
            <a:r>
              <a:rPr lang="en-US" altLang="ko-KR" dirty="0">
                <a:solidFill>
                  <a:srgbClr val="FF0000"/>
                </a:solidFill>
              </a:rPr>
              <a:t>Basic instance field</a:t>
            </a: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553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E9F1FE2-0C5A-41F0-AC12-AE6AAC52D377}"/>
              </a:ext>
            </a:extLst>
          </p:cNvPr>
          <p:cNvSpPr txBox="1"/>
          <p:nvPr/>
        </p:nvSpPr>
        <p:spPr>
          <a:xfrm>
            <a:off x="537547" y="350797"/>
            <a:ext cx="820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(B) Define interface-based and functionality-based characteristics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47DCBC-8286-4513-9629-F6650C0EE207}"/>
              </a:ext>
            </a:extLst>
          </p:cNvPr>
          <p:cNvSpPr txBox="1"/>
          <p:nvPr/>
        </p:nvSpPr>
        <p:spPr>
          <a:xfrm>
            <a:off x="537547" y="4752877"/>
            <a:ext cx="10022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Basic instance field </a:t>
            </a:r>
            <a:r>
              <a:rPr lang="en-US" altLang="ko-KR" dirty="0"/>
              <a:t>: {private int capacity, Object [] values, private int count}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Public </a:t>
            </a:r>
            <a:r>
              <a:rPr lang="en-US" altLang="ko-KR" dirty="0" err="1"/>
              <a:t>BoundedQueue</a:t>
            </a:r>
            <a:r>
              <a:rPr lang="en-US" altLang="ko-KR" dirty="0"/>
              <a:t> (int capacity) 	:	{int capacity}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Public void enqueue (Object obj) 	: 	{Object obj, </a:t>
            </a:r>
            <a:r>
              <a:rPr lang="en-US" altLang="ko-KR" dirty="0">
                <a:solidFill>
                  <a:srgbClr val="FF0000"/>
                </a:solidFill>
              </a:rPr>
              <a:t>Basic instance field</a:t>
            </a:r>
            <a:r>
              <a:rPr lang="en-US" altLang="ko-KR" dirty="0"/>
              <a:t>}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Public object dequeue () 		: 	{</a:t>
            </a:r>
            <a:r>
              <a:rPr lang="en-US" altLang="ko-KR" dirty="0">
                <a:solidFill>
                  <a:srgbClr val="FF0000"/>
                </a:solidFill>
              </a:rPr>
              <a:t>Basic instance field</a:t>
            </a:r>
            <a:r>
              <a:rPr lang="en-US" altLang="ko-KR" dirty="0"/>
              <a:t>}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Public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dirty="0" err="1"/>
              <a:t>isEmpty</a:t>
            </a:r>
            <a:r>
              <a:rPr lang="en-US" altLang="ko-KR" dirty="0"/>
              <a:t> () 		: 	{</a:t>
            </a:r>
            <a:r>
              <a:rPr lang="en-US" altLang="ko-KR" dirty="0">
                <a:solidFill>
                  <a:srgbClr val="FF0000"/>
                </a:solidFill>
              </a:rPr>
              <a:t>Basic instance field</a:t>
            </a:r>
            <a:r>
              <a:rPr lang="en-US" altLang="ko-KR" dirty="0"/>
              <a:t>}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Public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dirty="0" err="1"/>
              <a:t>isFull</a:t>
            </a:r>
            <a:r>
              <a:rPr lang="en-US" altLang="ko-KR" dirty="0"/>
              <a:t> () 			: 	{</a:t>
            </a:r>
            <a:r>
              <a:rPr lang="en-US" altLang="ko-KR" dirty="0">
                <a:solidFill>
                  <a:srgbClr val="FF0000"/>
                </a:solidFill>
              </a:rPr>
              <a:t>Basic instance field</a:t>
            </a:r>
            <a:r>
              <a:rPr lang="en-US" altLang="ko-KR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BBA71C-AF28-43BB-B5B0-7F5DAEDFEE94}"/>
              </a:ext>
            </a:extLst>
          </p:cNvPr>
          <p:cNvSpPr txBox="1"/>
          <p:nvPr/>
        </p:nvSpPr>
        <p:spPr>
          <a:xfrm>
            <a:off x="537547" y="859997"/>
            <a:ext cx="10022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There are 1 constructor, 4 methods in given term.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There are 3 instance states of basic instance field, and there are 2 explicit parameters.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68AEF7E-008A-4520-8B6D-079D4405F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7006"/>
              </p:ext>
            </p:extLst>
          </p:nvPr>
        </p:nvGraphicFramePr>
        <p:xfrm>
          <a:off x="2032000" y="1737675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982793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Characteristics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19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What size of the “private int capacity”?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042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Is the “Object [] values” empty?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10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Is the “Object [] values” full?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88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What size of the “private int count”?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73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What size of the “int capacity”?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82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Is the “Object obj” null?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82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17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E9F1FE2-0C5A-41F0-AC12-AE6AAC52D377}"/>
              </a:ext>
            </a:extLst>
          </p:cNvPr>
          <p:cNvSpPr txBox="1"/>
          <p:nvPr/>
        </p:nvSpPr>
        <p:spPr>
          <a:xfrm>
            <a:off x="537547" y="117616"/>
            <a:ext cx="8736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(C) Partition the characteristics into blocks, and define the base cases</a:t>
            </a:r>
            <a:endParaRPr lang="ko-KR" altLang="en-US" sz="2000" b="1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68AEF7E-008A-4520-8B6D-079D4405F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503369"/>
              </p:ext>
            </p:extLst>
          </p:nvPr>
        </p:nvGraphicFramePr>
        <p:xfrm>
          <a:off x="1170133" y="616529"/>
          <a:ext cx="985173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5867">
                  <a:extLst>
                    <a:ext uri="{9D8B030D-6E8A-4147-A177-3AD203B41FA5}">
                      <a16:colId xmlns:a16="http://schemas.microsoft.com/office/drawing/2014/main" val="982793075"/>
                    </a:ext>
                  </a:extLst>
                </a:gridCol>
                <a:gridCol w="4925867">
                  <a:extLst>
                    <a:ext uri="{9D8B030D-6E8A-4147-A177-3AD203B41FA5}">
                      <a16:colId xmlns:a16="http://schemas.microsoft.com/office/drawing/2014/main" val="1953815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Characteristics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Blocks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19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What size of the “private int capacity”?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{0, 1, &gt;1(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Base</a:t>
                      </a:r>
                      <a:r>
                        <a:rPr lang="en-US" altLang="ko-KR" dirty="0"/>
                        <a:t>)}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042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Is the “Object [] values” empty?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{True, False(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Base</a:t>
                      </a:r>
                      <a:r>
                        <a:rPr lang="en-US" altLang="ko-KR" dirty="0"/>
                        <a:t>)}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10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Is the “Object [] values” full?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{True, False(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Base</a:t>
                      </a:r>
                      <a:r>
                        <a:rPr lang="en-US" altLang="ko-KR" dirty="0"/>
                        <a:t>)}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88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What size of the “private int count”?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{0, 1, &gt;1(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Base</a:t>
                      </a:r>
                      <a:r>
                        <a:rPr lang="en-US" altLang="ko-KR" dirty="0"/>
                        <a:t>)}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73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What size of the “int capacity”?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{0, 1, &gt;1(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Base</a:t>
                      </a:r>
                      <a:r>
                        <a:rPr lang="en-US" altLang="ko-KR" dirty="0"/>
                        <a:t>)}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82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Is the “Object obj” null?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{True, False(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Base</a:t>
                      </a:r>
                      <a:r>
                        <a:rPr lang="en-US" altLang="ko-KR" dirty="0"/>
                        <a:t>)}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8275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EC58422-702B-4F28-B2FD-84AD970170F2}"/>
              </a:ext>
            </a:extLst>
          </p:cNvPr>
          <p:cNvSpPr txBox="1"/>
          <p:nvPr/>
        </p:nvSpPr>
        <p:spPr>
          <a:xfrm>
            <a:off x="537547" y="3537597"/>
            <a:ext cx="3860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(D) Find values for each block</a:t>
            </a:r>
            <a:endParaRPr lang="ko-KR" altLang="en-US" sz="2000" b="1" dirty="0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8842339E-0EC5-427A-8D86-04365770E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55378"/>
              </p:ext>
            </p:extLst>
          </p:nvPr>
        </p:nvGraphicFramePr>
        <p:xfrm>
          <a:off x="1170133" y="4050604"/>
          <a:ext cx="985173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5867">
                  <a:extLst>
                    <a:ext uri="{9D8B030D-6E8A-4147-A177-3AD203B41FA5}">
                      <a16:colId xmlns:a16="http://schemas.microsoft.com/office/drawing/2014/main" val="982793075"/>
                    </a:ext>
                  </a:extLst>
                </a:gridCol>
                <a:gridCol w="4925867">
                  <a:extLst>
                    <a:ext uri="{9D8B030D-6E8A-4147-A177-3AD203B41FA5}">
                      <a16:colId xmlns:a16="http://schemas.microsoft.com/office/drawing/2014/main" val="1953815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Characteristics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19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What size of the “private int capacity”?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042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Is the “Object [] values” empty?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[“happy”, “man”]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10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Is the “Object [] values” full?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[“happy”, “man”]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88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What size of the “private int count”?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73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What size of the “int capacity”?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82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Is the “Object obj” null?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“yes”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82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41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7068</TotalTime>
  <Words>477</Words>
  <Application>Microsoft Office PowerPoint</Application>
  <PresentationFormat>와이드스크린</PresentationFormat>
  <Paragraphs>53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정지훈</dc:creator>
  <cp:lastModifiedBy>정지훈</cp:lastModifiedBy>
  <cp:revision>45</cp:revision>
  <dcterms:created xsi:type="dcterms:W3CDTF">2021-11-10T17:27:23Z</dcterms:created>
  <dcterms:modified xsi:type="dcterms:W3CDTF">2021-11-15T15:15:57Z</dcterms:modified>
</cp:coreProperties>
</file>