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sldIdLst>
    <p:sldId id="256" r:id="rId2"/>
    <p:sldId id="259" r:id="rId3"/>
    <p:sldId id="278" r:id="rId4"/>
    <p:sldId id="275" r:id="rId5"/>
    <p:sldId id="276" r:id="rId6"/>
    <p:sldId id="279" r:id="rId7"/>
    <p:sldId id="269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배달의민족 주아" panose="02020603020101020101" pitchFamily="18" charset="-127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50C156-D172-4FCF-A715-C63A7BCDC11E}" v="89" dt="2023-09-15T12:39:07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774" y="84"/>
      </p:cViewPr>
      <p:guideLst>
        <p:guide orient="horz" pos="2159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성연" userId="7604e5c5-d350-4c2e-9026-e231112487a1" providerId="ADAL" clId="{2850C156-D172-4FCF-A715-C63A7BCDC11E}"/>
    <pc:docChg chg="undo custSel addSld delSld modSld">
      <pc:chgData name="김성연" userId="7604e5c5-d350-4c2e-9026-e231112487a1" providerId="ADAL" clId="{2850C156-D172-4FCF-A715-C63A7BCDC11E}" dt="2023-10-07T11:54:15.248" v="101" actId="1076"/>
      <pc:docMkLst>
        <pc:docMk/>
      </pc:docMkLst>
      <pc:sldChg chg="modSp mod">
        <pc:chgData name="김성연" userId="7604e5c5-d350-4c2e-9026-e231112487a1" providerId="ADAL" clId="{2850C156-D172-4FCF-A715-C63A7BCDC11E}" dt="2023-10-07T11:54:15.248" v="101" actId="1076"/>
        <pc:sldMkLst>
          <pc:docMk/>
          <pc:sldMk cId="0" sldId="256"/>
        </pc:sldMkLst>
        <pc:spChg chg="mod">
          <ac:chgData name="김성연" userId="7604e5c5-d350-4c2e-9026-e231112487a1" providerId="ADAL" clId="{2850C156-D172-4FCF-A715-C63A7BCDC11E}" dt="2023-10-07T11:54:15.248" v="101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김성연" userId="7604e5c5-d350-4c2e-9026-e231112487a1" providerId="ADAL" clId="{2850C156-D172-4FCF-A715-C63A7BCDC11E}" dt="2023-09-15T12:39:07.004" v="89" actId="207"/>
          <ac:spMkLst>
            <pc:docMk/>
            <pc:sldMk cId="0" sldId="256"/>
            <ac:spMk id="5" creationId="{00000000-0000-0000-0000-000000000000}"/>
          </ac:spMkLst>
        </pc:spChg>
        <pc:spChg chg="mod">
          <ac:chgData name="김성연" userId="7604e5c5-d350-4c2e-9026-e231112487a1" providerId="ADAL" clId="{2850C156-D172-4FCF-A715-C63A7BCDC11E}" dt="2023-09-15T12:39:00.186" v="88" actId="207"/>
          <ac:spMkLst>
            <pc:docMk/>
            <pc:sldMk cId="0" sldId="256"/>
            <ac:spMk id="6" creationId="{00000000-0000-0000-0000-000000000000}"/>
          </ac:spMkLst>
        </pc:spChg>
        <pc:spChg chg="mod">
          <ac:chgData name="김성연" userId="7604e5c5-d350-4c2e-9026-e231112487a1" providerId="ADAL" clId="{2850C156-D172-4FCF-A715-C63A7BCDC11E}" dt="2023-09-15T12:35:12.434" v="65" actId="1038"/>
          <ac:spMkLst>
            <pc:docMk/>
            <pc:sldMk cId="0" sldId="256"/>
            <ac:spMk id="10" creationId="{00000000-0000-0000-0000-000000000000}"/>
          </ac:spMkLst>
        </pc:spChg>
        <pc:grpChg chg="mod">
          <ac:chgData name="김성연" userId="7604e5c5-d350-4c2e-9026-e231112487a1" providerId="ADAL" clId="{2850C156-D172-4FCF-A715-C63A7BCDC11E}" dt="2023-09-15T12:35:03.098" v="59" actId="1038"/>
          <ac:grpSpMkLst>
            <pc:docMk/>
            <pc:sldMk cId="0" sldId="256"/>
            <ac:grpSpMk id="3" creationId="{00000000-0000-0000-0000-000000000000}"/>
          </ac:grpSpMkLst>
        </pc:grpChg>
      </pc:sldChg>
      <pc:sldChg chg="modSp mod">
        <pc:chgData name="김성연" userId="7604e5c5-d350-4c2e-9026-e231112487a1" providerId="ADAL" clId="{2850C156-D172-4FCF-A715-C63A7BCDC11E}" dt="2023-09-15T12:37:46.179" v="86" actId="1076"/>
        <pc:sldMkLst>
          <pc:docMk/>
          <pc:sldMk cId="0" sldId="261"/>
        </pc:sldMkLst>
        <pc:spChg chg="mod">
          <ac:chgData name="김성연" userId="7604e5c5-d350-4c2e-9026-e231112487a1" providerId="ADAL" clId="{2850C156-D172-4FCF-A715-C63A7BCDC11E}" dt="2023-09-15T12:37:32.115" v="84" actId="1076"/>
          <ac:spMkLst>
            <pc:docMk/>
            <pc:sldMk cId="0" sldId="261"/>
            <ac:spMk id="2" creationId="{00000000-0000-0000-0000-000000000000}"/>
          </ac:spMkLst>
        </pc:spChg>
        <pc:spChg chg="mod">
          <ac:chgData name="김성연" userId="7604e5c5-d350-4c2e-9026-e231112487a1" providerId="ADAL" clId="{2850C156-D172-4FCF-A715-C63A7BCDC11E}" dt="2023-09-15T12:36:21.951" v="73" actId="1076"/>
          <ac:spMkLst>
            <pc:docMk/>
            <pc:sldMk cId="0" sldId="261"/>
            <ac:spMk id="11" creationId="{B963D4C4-4E87-0356-3DB4-CBB56F35BFE6}"/>
          </ac:spMkLst>
        </pc:spChg>
        <pc:picChg chg="mod">
          <ac:chgData name="김성연" userId="7604e5c5-d350-4c2e-9026-e231112487a1" providerId="ADAL" clId="{2850C156-D172-4FCF-A715-C63A7BCDC11E}" dt="2023-09-15T12:37:46.179" v="86" actId="1076"/>
          <ac:picMkLst>
            <pc:docMk/>
            <pc:sldMk cId="0" sldId="261"/>
            <ac:picMk id="20" creationId="{D4D43EC8-DDB9-BCBE-287E-B5C2329FAC26}"/>
          </ac:picMkLst>
        </pc:picChg>
      </pc:sldChg>
      <pc:sldChg chg="addSp delSp modSp add mod">
        <pc:chgData name="김성연" userId="7604e5c5-d350-4c2e-9026-e231112487a1" providerId="ADAL" clId="{2850C156-D172-4FCF-A715-C63A7BCDC11E}" dt="2023-09-22T05:18:27.059" v="94" actId="1035"/>
        <pc:sldMkLst>
          <pc:docMk/>
          <pc:sldMk cId="0" sldId="269"/>
        </pc:sldMkLst>
        <pc:spChg chg="add del mod">
          <ac:chgData name="김성연" userId="7604e5c5-d350-4c2e-9026-e231112487a1" providerId="ADAL" clId="{2850C156-D172-4FCF-A715-C63A7BCDC11E}" dt="2023-09-22T05:18:27.059" v="94" actId="1035"/>
          <ac:spMkLst>
            <pc:docMk/>
            <pc:sldMk cId="0" sldId="269"/>
            <ac:spMk id="2" creationId="{00000000-0000-0000-0000-000000000000}"/>
          </ac:spMkLst>
        </pc:spChg>
        <pc:spChg chg="mod">
          <ac:chgData name="김성연" userId="7604e5c5-d350-4c2e-9026-e231112487a1" providerId="ADAL" clId="{2850C156-D172-4FCF-A715-C63A7BCDC11E}" dt="2023-09-15T12:34:05.758" v="45" actId="1076"/>
          <ac:spMkLst>
            <pc:docMk/>
            <pc:sldMk cId="0" sldId="269"/>
            <ac:spMk id="4" creationId="{00000000-0000-0000-0000-000000000000}"/>
          </ac:spMkLst>
        </pc:spChg>
        <pc:spChg chg="del mod">
          <ac:chgData name="김성연" userId="7604e5c5-d350-4c2e-9026-e231112487a1" providerId="ADAL" clId="{2850C156-D172-4FCF-A715-C63A7BCDC11E}" dt="2023-09-15T12:33:40.254" v="10" actId="478"/>
          <ac:spMkLst>
            <pc:docMk/>
            <pc:sldMk cId="0" sldId="269"/>
            <ac:spMk id="5" creationId="{00000000-0000-0000-0000-000000000000}"/>
          </ac:spMkLst>
        </pc:spChg>
        <pc:spChg chg="del mod">
          <ac:chgData name="김성연" userId="7604e5c5-d350-4c2e-9026-e231112487a1" providerId="ADAL" clId="{2850C156-D172-4FCF-A715-C63A7BCDC11E}" dt="2023-09-15T12:33:34.682" v="7" actId="478"/>
          <ac:spMkLst>
            <pc:docMk/>
            <pc:sldMk cId="0" sldId="269"/>
            <ac:spMk id="6" creationId="{00000000-0000-0000-0000-000000000000}"/>
          </ac:spMkLst>
        </pc:spChg>
      </pc:sldChg>
      <pc:sldChg chg="modSp mod">
        <pc:chgData name="김성연" userId="7604e5c5-d350-4c2e-9026-e231112487a1" providerId="ADAL" clId="{2850C156-D172-4FCF-A715-C63A7BCDC11E}" dt="2023-09-15T12:37:20.551" v="83" actId="1076"/>
        <pc:sldMkLst>
          <pc:docMk/>
          <pc:sldMk cId="968599624" sldId="275"/>
        </pc:sldMkLst>
        <pc:spChg chg="mod">
          <ac:chgData name="김성연" userId="7604e5c5-d350-4c2e-9026-e231112487a1" providerId="ADAL" clId="{2850C156-D172-4FCF-A715-C63A7BCDC11E}" dt="2023-09-15T12:37:00.662" v="81" actId="1076"/>
          <ac:spMkLst>
            <pc:docMk/>
            <pc:sldMk cId="968599624" sldId="275"/>
            <ac:spMk id="3" creationId="{D3A414DF-0477-6F64-921C-9C939BC75A71}"/>
          </ac:spMkLst>
        </pc:spChg>
        <pc:spChg chg="mod">
          <ac:chgData name="김성연" userId="7604e5c5-d350-4c2e-9026-e231112487a1" providerId="ADAL" clId="{2850C156-D172-4FCF-A715-C63A7BCDC11E}" dt="2023-09-15T12:36:47.384" v="80" actId="1038"/>
          <ac:spMkLst>
            <pc:docMk/>
            <pc:sldMk cId="968599624" sldId="275"/>
            <ac:spMk id="4" creationId="{E5F8EB3B-2CFE-101D-737B-4DFC161AF2E1}"/>
          </ac:spMkLst>
        </pc:spChg>
        <pc:spChg chg="mod">
          <ac:chgData name="김성연" userId="7604e5c5-d350-4c2e-9026-e231112487a1" providerId="ADAL" clId="{2850C156-D172-4FCF-A715-C63A7BCDC11E}" dt="2023-09-15T12:37:20.551" v="83" actId="1076"/>
          <ac:spMkLst>
            <pc:docMk/>
            <pc:sldMk cId="968599624" sldId="275"/>
            <ac:spMk id="11" creationId="{B963D4C4-4E87-0356-3DB4-CBB56F35BFE6}"/>
          </ac:spMkLst>
        </pc:spChg>
        <pc:picChg chg="mod">
          <ac:chgData name="김성연" userId="7604e5c5-d350-4c2e-9026-e231112487a1" providerId="ADAL" clId="{2850C156-D172-4FCF-A715-C63A7BCDC11E}" dt="2023-09-15T12:36:47.384" v="80" actId="1038"/>
          <ac:picMkLst>
            <pc:docMk/>
            <pc:sldMk cId="968599624" sldId="275"/>
            <ac:picMk id="6" creationId="{F3B3C0F4-1C2E-3A4F-1E8F-D909B834C230}"/>
          </ac:picMkLst>
        </pc:picChg>
      </pc:sldChg>
      <pc:sldChg chg="modSp mod">
        <pc:chgData name="김성연" userId="7604e5c5-d350-4c2e-9026-e231112487a1" providerId="ADAL" clId="{2850C156-D172-4FCF-A715-C63A7BCDC11E}" dt="2023-09-15T12:35:41.006" v="67" actId="1076"/>
        <pc:sldMkLst>
          <pc:docMk/>
          <pc:sldMk cId="2302461932" sldId="276"/>
        </pc:sldMkLst>
        <pc:spChg chg="mod">
          <ac:chgData name="김성연" userId="7604e5c5-d350-4c2e-9026-e231112487a1" providerId="ADAL" clId="{2850C156-D172-4FCF-A715-C63A7BCDC11E}" dt="2023-09-15T12:35:41.006" v="67" actId="1076"/>
          <ac:spMkLst>
            <pc:docMk/>
            <pc:sldMk cId="2302461932" sldId="276"/>
            <ac:spMk id="11" creationId="{B963D4C4-4E87-0356-3DB4-CBB56F35BFE6}"/>
          </ac:spMkLst>
        </pc:spChg>
      </pc:sldChg>
      <pc:sldChg chg="modSp mod">
        <pc:chgData name="김성연" userId="7604e5c5-d350-4c2e-9026-e231112487a1" providerId="ADAL" clId="{2850C156-D172-4FCF-A715-C63A7BCDC11E}" dt="2023-09-15T12:35:34.167" v="66" actId="1076"/>
        <pc:sldMkLst>
          <pc:docMk/>
          <pc:sldMk cId="1282301008" sldId="277"/>
        </pc:sldMkLst>
        <pc:spChg chg="mod">
          <ac:chgData name="김성연" userId="7604e5c5-d350-4c2e-9026-e231112487a1" providerId="ADAL" clId="{2850C156-D172-4FCF-A715-C63A7BCDC11E}" dt="2023-09-15T12:35:34.167" v="66" actId="1076"/>
          <ac:spMkLst>
            <pc:docMk/>
            <pc:sldMk cId="1282301008" sldId="277"/>
            <ac:spMk id="11" creationId="{B963D4C4-4E87-0356-3DB4-CBB56F35BFE6}"/>
          </ac:spMkLst>
        </pc:spChg>
      </pc:sldChg>
      <pc:sldChg chg="new del">
        <pc:chgData name="김성연" userId="7604e5c5-d350-4c2e-9026-e231112487a1" providerId="ADAL" clId="{2850C156-D172-4FCF-A715-C63A7BCDC11E}" dt="2023-09-15T12:33:25.205" v="2" actId="47"/>
        <pc:sldMkLst>
          <pc:docMk/>
          <pc:sldMk cId="1827572693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6243320"/>
          </a:xfrm>
          <a:prstGeom prst="rect">
            <a:avLst/>
          </a:prstGeom>
          <a:solidFill>
            <a:srgbClr val="F1F1F1"/>
          </a:solid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6911975" y="2834640"/>
            <a:ext cx="5045075" cy="1831975"/>
            <a:chOff x="6911975" y="2834640"/>
            <a:chExt cx="5045075" cy="1831975"/>
          </a:xfrm>
        </p:grpSpPr>
        <p:grpSp>
          <p:nvGrpSpPr>
            <p:cNvPr id="4" name="Group 4"/>
            <p:cNvGrpSpPr/>
            <p:nvPr/>
          </p:nvGrpSpPr>
          <p:grpSpPr>
            <a:xfrm>
              <a:off x="6911975" y="2834640"/>
              <a:ext cx="5045075" cy="1831975"/>
              <a:chOff x="6911975" y="2834640"/>
              <a:chExt cx="5045075" cy="1831975"/>
            </a:xfrm>
          </p:grpSpPr>
          <p:sp>
            <p:nvSpPr>
              <p:cNvPr id="5" name="Freeform 5"/>
              <p:cNvSpPr>
                <a:spLocks/>
              </p:cNvSpPr>
              <p:nvPr/>
            </p:nvSpPr>
            <p:spPr>
              <a:xfrm>
                <a:off x="6911975" y="2834640"/>
                <a:ext cx="5046980" cy="1832610"/>
              </a:xfrm>
              <a:custGeom>
                <a:avLst/>
                <a:gdLst>
                  <a:gd name="TX0" fmla="*/ 4806787 w 5360508"/>
                  <a:gd name="TY0" fmla="*/ 945029 h 945030"/>
                  <a:gd name="TX1" fmla="*/ 553720 w 5360508"/>
                  <a:gd name="TY1" fmla="*/ 945029 h 945030"/>
                  <a:gd name="TX2" fmla="*/ 0 w 5360508"/>
                  <a:gd name="TY2" fmla="*/ 473042 h 945030"/>
                  <a:gd name="TX3" fmla="*/ 553720 w 5360508"/>
                  <a:gd name="TY3" fmla="*/ 0 h 945030"/>
                  <a:gd name="TX4" fmla="*/ 4806787 w 5360508"/>
                  <a:gd name="TY4" fmla="*/ 0 h 945030"/>
                  <a:gd name="TX5" fmla="*/ 5360507 w 5360508"/>
                  <a:gd name="TY5" fmla="*/ 473042 h 945030"/>
                  <a:gd name="TX6" fmla="*/ 4806787 w 5360508"/>
                  <a:gd name="TY6" fmla="*/ 945029 h 945030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5360508" h="945030">
                    <a:moveTo>
                      <a:pt x="4806787" y="945029"/>
                    </a:moveTo>
                    <a:lnTo>
                      <a:pt x="553720" y="945029"/>
                    </a:lnTo>
                    <a:cubicBezTo>
                      <a:pt x="247650" y="945029"/>
                      <a:pt x="0" y="733433"/>
                      <a:pt x="0" y="473042"/>
                    </a:cubicBezTo>
                    <a:cubicBezTo>
                      <a:pt x="0" y="211567"/>
                      <a:pt x="247650" y="0"/>
                      <a:pt x="553720" y="0"/>
                    </a:cubicBezTo>
                    <a:lnTo>
                      <a:pt x="4806787" y="0"/>
                    </a:lnTo>
                    <a:cubicBezTo>
                      <a:pt x="5112857" y="0"/>
                      <a:pt x="5360507" y="211567"/>
                      <a:pt x="5360507" y="473042"/>
                    </a:cubicBezTo>
                    <a:cubicBezTo>
                      <a:pt x="5359237" y="733433"/>
                      <a:pt x="5111587" y="945029"/>
                      <a:pt x="4806787" y="945029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66CCFF"/>
                  </a:solidFill>
                </a:endParaRPr>
              </a:p>
            </p:txBody>
          </p:sp>
        </p:grpSp>
        <p:sp>
          <p:nvSpPr>
            <p:cNvPr id="6" name="TextBox 6"/>
            <p:cNvSpPr txBox="1">
              <a:spLocks/>
            </p:cNvSpPr>
            <p:nvPr/>
          </p:nvSpPr>
          <p:spPr>
            <a:xfrm>
              <a:off x="7372985" y="3661410"/>
              <a:ext cx="4118610" cy="498475"/>
            </a:xfrm>
            <a:prstGeom prst="rect">
              <a:avLst/>
            </a:prstGeom>
          </p:spPr>
          <p:txBody>
            <a:bodyPr vert="horz" wrap="square" lIns="0" tIns="0" rIns="0" bIns="0" numCol="1" anchor="t">
              <a:spAutoFit/>
            </a:bodyPr>
            <a:lstStyle/>
            <a:p>
              <a:pPr marL="0" indent="0" algn="ctr" latinLnBrk="0">
                <a:lnSpc>
                  <a:spcPts val="2943"/>
                </a:lnSpc>
                <a:buFontTx/>
                <a:buNone/>
              </a:pPr>
              <a:r>
                <a:rPr lang="ko-KR" altLang="en-US" sz="6600">
                  <a:solidFill>
                    <a:srgbClr val="FFFFFF"/>
                  </a:solidFill>
                  <a:ea typeface="Nanum Gothic" charset="0"/>
                </a:rPr>
                <a:t>플러팅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918325" y="650240"/>
            <a:ext cx="5045075" cy="1656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699"/>
              </a:lnSpc>
            </a:pPr>
            <a:r>
              <a:rPr lang="en-US" sz="9999">
                <a:solidFill>
                  <a:srgbClr val="000000"/>
                </a:solidFill>
                <a:ea typeface="Nanum Gothic Bold"/>
              </a:rPr>
              <a:t>Vision-UP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00760" y="7628255"/>
            <a:ext cx="6198870" cy="1245870"/>
            <a:chOff x="1000760" y="7628255"/>
            <a:chExt cx="6198870" cy="1245870"/>
          </a:xfrm>
        </p:grpSpPr>
        <p:sp>
          <p:nvSpPr>
            <p:cNvPr id="13" name="TextBox 13"/>
            <p:cNvSpPr txBox="1"/>
            <p:nvPr/>
          </p:nvSpPr>
          <p:spPr>
            <a:xfrm>
              <a:off x="1000760" y="8503285"/>
              <a:ext cx="6198870" cy="37084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079"/>
                </a:lnSpc>
                <a:spcBef>
                  <a:spcPct val="0"/>
                </a:spcBef>
              </a:pPr>
              <a:endParaRPr lang="en-US" sz="2199" u="none">
                <a:solidFill>
                  <a:srgbClr val="000000"/>
                </a:solidFill>
                <a:latin typeface="Nanum Gothic Bold" panose="020B0600000101010101" charset="-127"/>
                <a:ea typeface="Nanum Gothic Bold" panose="020B0600000101010101" charset="-127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00760" y="7963535"/>
              <a:ext cx="6198870" cy="4552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79"/>
                </a:lnSpc>
                <a:spcBef>
                  <a:spcPct val="0"/>
                </a:spcBef>
              </a:pPr>
              <a:r>
                <a:rPr lang="ko-KR" altLang="en-US" sz="2700">
                  <a:solidFill>
                    <a:srgbClr val="000000"/>
                  </a:solidFill>
                  <a:latin typeface="Nanum Gothic Bold" panose="020B0600000101010101" charset="-127"/>
                  <a:ea typeface="Nanum Gothic Bold" panose="020B0600000101010101" charset="-127"/>
                </a:rPr>
                <a:t>컴퓨터공학과 </a:t>
              </a:r>
              <a:r>
                <a:rPr lang="en-US" sz="2700">
                  <a:solidFill>
                    <a:srgbClr val="000000"/>
                  </a:solidFill>
                  <a:latin typeface="Nanum Gothic Bold" panose="020B0600000101010101" charset="-127"/>
                  <a:ea typeface="Nanum Gothic Bold" panose="020B0600000101010101" charset="-127"/>
                </a:rPr>
                <a:t>20191280 </a:t>
              </a:r>
              <a:r>
                <a:rPr lang="ko-KR" altLang="en-US" sz="2700">
                  <a:solidFill>
                    <a:srgbClr val="000000"/>
                  </a:solidFill>
                  <a:latin typeface="Nanum Gothic Bold" panose="020B0600000101010101" charset="-127"/>
                  <a:ea typeface="Nanum Gothic Bold" panose="020B0600000101010101" charset="-127"/>
                </a:rPr>
                <a:t>곽지훈</a:t>
              </a:r>
              <a:endParaRPr lang="en-US" sz="2700">
                <a:solidFill>
                  <a:srgbClr val="000000"/>
                </a:solidFill>
                <a:latin typeface="Nanum Gothic Bold" panose="020B0600000101010101" charset="-127"/>
                <a:ea typeface="Nanum Gothic Bold" panose="020B0600000101010101" charset="-127"/>
              </a:endParaRPr>
            </a:p>
          </p:txBody>
        </p:sp>
        <p:sp>
          <p:nvSpPr>
            <p:cNvPr id="15" name="AutoShape 15"/>
            <p:cNvSpPr/>
            <p:nvPr/>
          </p:nvSpPr>
          <p:spPr>
            <a:xfrm>
              <a:off x="1000760" y="7628255"/>
              <a:ext cx="6198870" cy="0"/>
            </a:xfrm>
            <a:prstGeom prst="line">
              <a:avLst/>
            </a:prstGeom>
            <a:ln w="25400" cap="flat">
              <a:solidFill>
                <a:srgbClr val="FA643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>
                <a:latin typeface="Nanum Gothic Bold" panose="020B0600000101010101" charset="-127"/>
                <a:ea typeface="Nanum Gothic Bold" panose="020B0600000101010101" charset="-127"/>
              </a:endParaRPr>
            </a:p>
          </p:txBody>
        </p:sp>
      </p:grpSp>
      <p:sp>
        <p:nvSpPr>
          <p:cNvPr id="18" name="TextBox 14">
            <a:extLst>
              <a:ext uri="{FF2B5EF4-FFF2-40B4-BE49-F238E27FC236}">
                <a16:creationId xmlns:a16="http://schemas.microsoft.com/office/drawing/2014/main" id="{F9DC3D12-D0AF-CADE-C8A6-7F949A4CEE6B}"/>
              </a:ext>
            </a:extLst>
          </p:cNvPr>
          <p:cNvSpPr txBox="1"/>
          <p:nvPr/>
        </p:nvSpPr>
        <p:spPr>
          <a:xfrm>
            <a:off x="990600" y="8406130"/>
            <a:ext cx="6198870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79"/>
              </a:lnSpc>
              <a:spcBef>
                <a:spcPct val="0"/>
              </a:spcBef>
            </a:pPr>
            <a:r>
              <a:rPr lang="ko-KR" altLang="en-US" sz="2700">
                <a:solidFill>
                  <a:srgbClr val="000000"/>
                </a:solidFill>
                <a:latin typeface="Nanum Gothic Bold" panose="020B0600000101010101" charset="-127"/>
                <a:ea typeface="Nanum Gothic Bold" panose="020B0600000101010101" charset="-127"/>
              </a:rPr>
              <a:t>컴퓨터공학과 </a:t>
            </a:r>
            <a:r>
              <a:rPr lang="en-US" sz="2700">
                <a:solidFill>
                  <a:srgbClr val="000000"/>
                </a:solidFill>
                <a:latin typeface="Nanum Gothic Bold" panose="020B0600000101010101" charset="-127"/>
                <a:ea typeface="Nanum Gothic Bold" panose="020B0600000101010101" charset="-127"/>
              </a:rPr>
              <a:t>20191288 </a:t>
            </a:r>
            <a:r>
              <a:rPr lang="ko-KR" altLang="en-US" sz="2700">
                <a:solidFill>
                  <a:srgbClr val="000000"/>
                </a:solidFill>
                <a:latin typeface="Nanum Gothic Bold" panose="020B0600000101010101" charset="-127"/>
                <a:ea typeface="Nanum Gothic Bold" panose="020B0600000101010101" charset="-127"/>
              </a:rPr>
              <a:t>김성연</a:t>
            </a:r>
            <a:endParaRPr lang="en-US" sz="2700">
              <a:solidFill>
                <a:srgbClr val="000000"/>
              </a:solidFill>
              <a:latin typeface="Nanum Gothic Bold" panose="020B0600000101010101" charset="-127"/>
              <a:ea typeface="Nanum Gothic Bold" panose="020B0600000101010101" charset="-127"/>
            </a:endParaRP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8E5F0DD4-47AE-8DE5-612D-A8B4BB178298}"/>
              </a:ext>
            </a:extLst>
          </p:cNvPr>
          <p:cNvSpPr txBox="1"/>
          <p:nvPr/>
        </p:nvSpPr>
        <p:spPr>
          <a:xfrm>
            <a:off x="996950" y="8877300"/>
            <a:ext cx="6198870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79"/>
              </a:lnSpc>
              <a:spcBef>
                <a:spcPct val="0"/>
              </a:spcBef>
            </a:pPr>
            <a:r>
              <a:rPr lang="ko-KR" altLang="en-US" sz="2700">
                <a:solidFill>
                  <a:srgbClr val="000000"/>
                </a:solidFill>
                <a:latin typeface="Nanum Gothic Bold" panose="020B0600000101010101" charset="-127"/>
                <a:ea typeface="Nanum Gothic Bold" panose="020B0600000101010101" charset="-127"/>
              </a:rPr>
              <a:t>컴퓨터공학과 </a:t>
            </a:r>
            <a:r>
              <a:rPr lang="en-US" sz="2700">
                <a:solidFill>
                  <a:srgbClr val="000000"/>
                </a:solidFill>
                <a:latin typeface="Nanum Gothic Bold" panose="020B0600000101010101" charset="-127"/>
                <a:ea typeface="Nanum Gothic Bold" panose="020B0600000101010101" charset="-127"/>
              </a:rPr>
              <a:t>201913XX</a:t>
            </a:r>
            <a:r>
              <a:rPr lang="ko-KR" altLang="en-US" sz="2700">
                <a:solidFill>
                  <a:srgbClr val="000000"/>
                </a:solidFill>
                <a:latin typeface="Nanum Gothic Bold" panose="020B0600000101010101" charset="-127"/>
                <a:ea typeface="Nanum Gothic Bold" panose="020B0600000101010101" charset="-127"/>
              </a:rPr>
              <a:t> </a:t>
            </a:r>
            <a:r>
              <a:rPr lang="ko-KR" altLang="en-US" sz="2700" err="1">
                <a:solidFill>
                  <a:srgbClr val="000000"/>
                </a:solidFill>
                <a:latin typeface="Nanum Gothic Bold" panose="020B0600000101010101" charset="-127"/>
                <a:ea typeface="Nanum Gothic Bold" panose="020B0600000101010101" charset="-127"/>
              </a:rPr>
              <a:t>어태규</a:t>
            </a:r>
            <a:endParaRPr lang="en-US" sz="2700">
              <a:solidFill>
                <a:srgbClr val="000000"/>
              </a:solidFill>
              <a:latin typeface="Nanum Gothic Bold" panose="020B0600000101010101" charset="-127"/>
              <a:ea typeface="Nanum Gothic Bold" panose="020B0600000101010101" charset="-127"/>
            </a:endParaRPr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0A21773A-972A-0755-70FB-10934FA2D913}"/>
              </a:ext>
            </a:extLst>
          </p:cNvPr>
          <p:cNvSpPr txBox="1"/>
          <p:nvPr/>
        </p:nvSpPr>
        <p:spPr>
          <a:xfrm>
            <a:off x="990600" y="9334500"/>
            <a:ext cx="6198870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79"/>
              </a:lnSpc>
              <a:spcBef>
                <a:spcPct val="0"/>
              </a:spcBef>
            </a:pPr>
            <a:r>
              <a:rPr lang="ko-KR" altLang="en-US" sz="2700">
                <a:solidFill>
                  <a:srgbClr val="000000"/>
                </a:solidFill>
                <a:latin typeface="Nanum Gothic Bold" panose="020B0600000101010101" charset="-127"/>
                <a:ea typeface="Nanum Gothic Bold" panose="020B0600000101010101" charset="-127"/>
              </a:rPr>
              <a:t>컴퓨터공학과 </a:t>
            </a:r>
            <a:r>
              <a:rPr lang="en-US" sz="2700">
                <a:solidFill>
                  <a:srgbClr val="000000"/>
                </a:solidFill>
                <a:latin typeface="Nanum Gothic Bold" panose="020B0600000101010101" charset="-127"/>
                <a:ea typeface="Nanum Gothic Bold" panose="020B0600000101010101" charset="-127"/>
              </a:rPr>
              <a:t>201913XX</a:t>
            </a:r>
            <a:r>
              <a:rPr lang="ko-KR" altLang="en-US" sz="2700">
                <a:solidFill>
                  <a:srgbClr val="000000"/>
                </a:solidFill>
                <a:latin typeface="Nanum Gothic Bold" panose="020B0600000101010101" charset="-127"/>
                <a:ea typeface="Nanum Gothic Bold" panose="020B0600000101010101" charset="-127"/>
              </a:rPr>
              <a:t> </a:t>
            </a:r>
            <a:r>
              <a:rPr lang="ko-KR" altLang="en-US" sz="2700" err="1">
                <a:solidFill>
                  <a:srgbClr val="000000"/>
                </a:solidFill>
                <a:latin typeface="Nanum Gothic Bold" panose="020B0600000101010101" charset="-127"/>
                <a:ea typeface="Nanum Gothic Bold" panose="020B0600000101010101" charset="-127"/>
              </a:rPr>
              <a:t>조기홍</a:t>
            </a:r>
            <a:endParaRPr lang="en-US" sz="2700">
              <a:solidFill>
                <a:srgbClr val="000000"/>
              </a:solidFill>
              <a:latin typeface="Nanum Gothic Bold" panose="020B0600000101010101" charset="-127"/>
              <a:ea typeface="Nanum Gothic Bold" panose="020B0600000101010101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/>
          <p:cNvSpPr txBox="1">
            <a:spLocks/>
          </p:cNvSpPr>
          <p:nvPr/>
        </p:nvSpPr>
        <p:spPr>
          <a:xfrm>
            <a:off x="826135" y="1050290"/>
            <a:ext cx="6249035" cy="137223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l" latinLnBrk="0">
              <a:lnSpc>
                <a:spcPts val="10800"/>
              </a:lnSpc>
              <a:spcBef>
                <a:spcPct val="0"/>
              </a:spcBef>
              <a:buFontTx/>
              <a:buNone/>
            </a:pPr>
            <a:endParaRPr lang="ko-KR" altLang="en-US" sz="9000">
              <a:solidFill>
                <a:srgbClr val="000000"/>
              </a:solidFill>
              <a:ea typeface="Nanum Gothic Bold" charset="0"/>
            </a:endParaRPr>
          </a:p>
        </p:txBody>
      </p:sp>
      <p:sp>
        <p:nvSpPr>
          <p:cNvPr id="2" name="AutoShape 2"/>
          <p:cNvSpPr>
            <a:spLocks/>
          </p:cNvSpPr>
          <p:nvPr/>
        </p:nvSpPr>
        <p:spPr>
          <a:xfrm>
            <a:off x="8975090" y="0"/>
            <a:ext cx="9311005" cy="102876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14" name="TextBox 6"/>
          <p:cNvSpPr txBox="1">
            <a:spLocks/>
          </p:cNvSpPr>
          <p:nvPr/>
        </p:nvSpPr>
        <p:spPr>
          <a:xfrm>
            <a:off x="10242550" y="1809750"/>
            <a:ext cx="7011035" cy="137223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l" latinLnBrk="0">
              <a:lnSpc>
                <a:spcPts val="10800"/>
              </a:lnSpc>
              <a:spcBef>
                <a:spcPct val="0"/>
              </a:spcBef>
              <a:buFontTx/>
              <a:buNone/>
            </a:pPr>
            <a:r>
              <a:rPr lang="en-US" sz="6000">
                <a:solidFill>
                  <a:srgbClr val="000000"/>
                </a:solidFill>
                <a:latin typeface="배달의민족 주아" charset="0"/>
                <a:ea typeface="배달의민족 주아" charset="0"/>
              </a:rPr>
              <a:t>1. </a:t>
            </a:r>
            <a:r>
              <a:rPr lang="ko-KR" altLang="en-US" sz="6000">
                <a:solidFill>
                  <a:srgbClr val="000000"/>
                </a:solidFill>
                <a:latin typeface="배달의민족 주아" charset="0"/>
                <a:ea typeface="배달의민족 주아" charset="0"/>
              </a:rPr>
              <a:t>팀 작명의 이유</a:t>
            </a:r>
          </a:p>
        </p:txBody>
      </p:sp>
      <p:sp>
        <p:nvSpPr>
          <p:cNvPr id="15" name="TextBox 6"/>
          <p:cNvSpPr txBox="1">
            <a:spLocks/>
          </p:cNvSpPr>
          <p:nvPr/>
        </p:nvSpPr>
        <p:spPr>
          <a:xfrm>
            <a:off x="10252075" y="3543935"/>
            <a:ext cx="7011035" cy="137223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l" latinLnBrk="0">
              <a:lnSpc>
                <a:spcPts val="10800"/>
              </a:lnSpc>
              <a:spcBef>
                <a:spcPct val="0"/>
              </a:spcBef>
              <a:buFontTx/>
              <a:buNone/>
            </a:pPr>
            <a:r>
              <a:rPr lang="en-US" sz="6000">
                <a:solidFill>
                  <a:srgbClr val="000000"/>
                </a:solidFill>
                <a:latin typeface="배달의민족 주아" charset="0"/>
                <a:ea typeface="배달의민족 주아" charset="0"/>
              </a:rPr>
              <a:t>2. </a:t>
            </a:r>
            <a:r>
              <a:rPr lang="ko-KR" altLang="en-US" sz="6000">
                <a:solidFill>
                  <a:srgbClr val="000000"/>
                </a:solidFill>
                <a:latin typeface="배달의민족 주아" charset="0"/>
                <a:ea typeface="배달의민족 주아" charset="0"/>
              </a:rPr>
              <a:t>방향성</a:t>
            </a:r>
          </a:p>
        </p:txBody>
      </p:sp>
      <p:sp>
        <p:nvSpPr>
          <p:cNvPr id="16" name="TextBox 6"/>
          <p:cNvSpPr txBox="1">
            <a:spLocks/>
          </p:cNvSpPr>
          <p:nvPr/>
        </p:nvSpPr>
        <p:spPr>
          <a:xfrm>
            <a:off x="10248900" y="5335270"/>
            <a:ext cx="7011035" cy="137223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l" latinLnBrk="0">
              <a:lnSpc>
                <a:spcPts val="10800"/>
              </a:lnSpc>
              <a:spcBef>
                <a:spcPct val="0"/>
              </a:spcBef>
              <a:buFontTx/>
              <a:buNone/>
            </a:pPr>
            <a:r>
              <a:rPr lang="en-US" sz="6000">
                <a:solidFill>
                  <a:srgbClr val="000000"/>
                </a:solidFill>
                <a:latin typeface="배달의민족 주아" charset="0"/>
                <a:ea typeface="배달의민족 주아" charset="0"/>
              </a:rPr>
              <a:t>3. </a:t>
            </a:r>
            <a:r>
              <a:rPr lang="ko-KR" altLang="en-US" sz="6000">
                <a:solidFill>
                  <a:srgbClr val="000000"/>
                </a:solidFill>
                <a:latin typeface="배달의민족 주아" charset="0"/>
                <a:ea typeface="배달의민족 주아" charset="0"/>
              </a:rPr>
              <a:t>아이디어</a:t>
            </a:r>
          </a:p>
        </p:txBody>
      </p:sp>
      <p:sp>
        <p:nvSpPr>
          <p:cNvPr id="18" name="TextBox 6"/>
          <p:cNvSpPr txBox="1">
            <a:spLocks/>
          </p:cNvSpPr>
          <p:nvPr/>
        </p:nvSpPr>
        <p:spPr>
          <a:xfrm>
            <a:off x="10240645" y="7041515"/>
            <a:ext cx="7011035" cy="137223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l" latinLnBrk="0">
              <a:lnSpc>
                <a:spcPts val="10800"/>
              </a:lnSpc>
              <a:spcBef>
                <a:spcPct val="0"/>
              </a:spcBef>
              <a:buFontTx/>
              <a:buNone/>
            </a:pPr>
            <a:r>
              <a:rPr lang="en-US" sz="6000">
                <a:solidFill>
                  <a:srgbClr val="000000"/>
                </a:solidFill>
                <a:latin typeface="배달의민족 주아" charset="0"/>
                <a:ea typeface="배달의민족 주아" charset="0"/>
              </a:rPr>
              <a:t>4. </a:t>
            </a:r>
            <a:r>
              <a:rPr lang="ko-KR" altLang="en-US" sz="6000">
                <a:solidFill>
                  <a:srgbClr val="000000"/>
                </a:solidFill>
                <a:latin typeface="배달의민족 주아" charset="0"/>
                <a:ea typeface="배달의민족 주아" charset="0"/>
              </a:rPr>
              <a:t>사용 기술</a:t>
            </a:r>
          </a:p>
        </p:txBody>
      </p:sp>
      <p:pic>
        <p:nvPicPr>
          <p:cNvPr id="20" name="그림 3" descr="C:/Users/jihoon/AppData/Roaming/PolarisOffice/ETemp/17580_12059696/imag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0" y="2955925"/>
            <a:ext cx="7310755" cy="43916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" descr="C:/Users/jihoon/AppData/Roaming/PolarisOffice/ETemp/17580_12059696/imag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" y="3642995"/>
            <a:ext cx="8925560" cy="4391660"/>
          </a:xfrm>
          <a:prstGeom prst="rect">
            <a:avLst/>
          </a:prstGeom>
          <a:noFill/>
        </p:spPr>
      </p:pic>
      <p:sp>
        <p:nvSpPr>
          <p:cNvPr id="2" name="Rect 0"/>
          <p:cNvSpPr>
            <a:spLocks/>
          </p:cNvSpPr>
          <p:nvPr/>
        </p:nvSpPr>
        <p:spPr>
          <a:xfrm>
            <a:off x="0" y="0"/>
            <a:ext cx="18288635" cy="264668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>
            <a:off x="6106795" y="792480"/>
            <a:ext cx="6069965" cy="1066800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ctr" latinLnBrk="0">
              <a:lnSpc>
                <a:spcPts val="8399"/>
              </a:lnSpc>
              <a:spcBef>
                <a:spcPct val="0"/>
              </a:spcBef>
              <a:buFontTx/>
              <a:buNone/>
            </a:pPr>
            <a:r>
              <a:rPr lang="ko-KR" altLang="en-US" sz="6995">
                <a:solidFill>
                  <a:srgbClr val="000000"/>
                </a:solidFill>
                <a:latin typeface="배달의민족 주아" charset="0"/>
                <a:ea typeface="배달의민족 주아" charset="0"/>
              </a:rPr>
              <a:t>플러팅??</a:t>
            </a:r>
          </a:p>
        </p:txBody>
      </p:sp>
      <p:pic>
        <p:nvPicPr>
          <p:cNvPr id="13" name="그림 12" descr="C:/Users/jihoon/AppData/Roaming/PolarisOffice/ETemp/17580_12059696/fImage305801152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415" y="4592320"/>
            <a:ext cx="6972935" cy="2301875"/>
          </a:xfrm>
          <a:prstGeom prst="rect">
            <a:avLst/>
          </a:prstGeom>
          <a:noFill/>
        </p:spPr>
      </p:pic>
      <p:pic>
        <p:nvPicPr>
          <p:cNvPr id="14" name="그림 13" descr="C:/Users/jihoon/AppData/Roaming/PolarisOffice/ETemp/17580_12059696/fImage1024158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045" y="5233035"/>
            <a:ext cx="1219835" cy="12198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3847465"/>
          </a:xfrm>
          <a:prstGeom prst="rect">
            <a:avLst/>
          </a:prstGeom>
          <a:solidFill>
            <a:srgbClr val="F1F1F1"/>
          </a:solidFill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7685405" y="1275080"/>
            <a:ext cx="2896235" cy="1066800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ctr" latinLnBrk="0">
              <a:lnSpc>
                <a:spcPts val="8399"/>
              </a:lnSpc>
              <a:spcBef>
                <a:spcPct val="0"/>
              </a:spcBef>
              <a:buFontTx/>
              <a:buNone/>
            </a:pPr>
            <a:r>
              <a:rPr lang="ko-KR" altLang="en-US" sz="6995">
                <a:solidFill>
                  <a:srgbClr val="000000"/>
                </a:solidFill>
                <a:latin typeface="배달의민족 주아" charset="0"/>
                <a:ea typeface="배달의민족 주아" charset="0"/>
              </a:rPr>
              <a:t>방향성</a:t>
            </a:r>
          </a:p>
        </p:txBody>
      </p:sp>
      <p:sp>
        <p:nvSpPr>
          <p:cNvPr id="3" name="TextBox 6"/>
          <p:cNvSpPr txBox="1">
            <a:spLocks/>
          </p:cNvSpPr>
          <p:nvPr/>
        </p:nvSpPr>
        <p:spPr>
          <a:xfrm>
            <a:off x="2028190" y="6142355"/>
            <a:ext cx="3775710" cy="137223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ctr" latinLnBrk="0">
              <a:lnSpc>
                <a:spcPts val="10800"/>
              </a:lnSpc>
              <a:spcBef>
                <a:spcPct val="0"/>
              </a:spcBef>
              <a:buFontTx/>
              <a:buNone/>
            </a:pPr>
            <a:r>
              <a:rPr lang="en-US" sz="6000">
                <a:solidFill>
                  <a:srgbClr val="000000"/>
                </a:solidFill>
                <a:latin typeface="배달의민족 주아" charset="0"/>
                <a:ea typeface="배달의민족 주아" charset="0"/>
              </a:rPr>
              <a:t>Vision-UP</a:t>
            </a:r>
            <a:endParaRPr lang="ko-KR" altLang="en-US" sz="6000">
              <a:solidFill>
                <a:srgbClr val="000000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4" name="TextBox 6"/>
          <p:cNvSpPr txBox="1">
            <a:spLocks/>
          </p:cNvSpPr>
          <p:nvPr/>
        </p:nvSpPr>
        <p:spPr>
          <a:xfrm>
            <a:off x="9367520" y="6421755"/>
            <a:ext cx="9601835" cy="274383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ctr" latinLnBrk="0">
              <a:lnSpc>
                <a:spcPts val="10800"/>
              </a:lnSpc>
              <a:spcBef>
                <a:spcPct val="0"/>
              </a:spcBef>
              <a:buFontTx/>
              <a:buNone/>
            </a:pPr>
            <a:r>
              <a:rPr lang="en-US" sz="6000">
                <a:solidFill>
                  <a:srgbClr val="000000"/>
                </a:solidFill>
                <a:ea typeface="Nanum Gothic Bold" charset="0"/>
              </a:rPr>
              <a:t>2023 GDSC </a:t>
            </a:r>
            <a:endParaRPr lang="ko-KR" altLang="en-US" sz="6000">
              <a:solidFill>
                <a:srgbClr val="000000"/>
              </a:solidFill>
              <a:ea typeface="Nanum Gothic Bold" charset="0"/>
            </a:endParaRPr>
          </a:p>
          <a:p>
            <a:pPr marL="0" indent="0" algn="ctr" latinLnBrk="0">
              <a:lnSpc>
                <a:spcPts val="10800"/>
              </a:lnSpc>
              <a:spcBef>
                <a:spcPct val="0"/>
              </a:spcBef>
              <a:buFontTx/>
              <a:buNone/>
            </a:pPr>
            <a:r>
              <a:rPr lang="en-US" sz="6000">
                <a:solidFill>
                  <a:srgbClr val="000000"/>
                </a:solidFill>
                <a:ea typeface="Nanum Gothic Bold" charset="0"/>
              </a:rPr>
              <a:t>Solution Challenge</a:t>
            </a:r>
            <a:endParaRPr lang="ko-KR" altLang="en-US" sz="6000">
              <a:solidFill>
                <a:srgbClr val="000000"/>
              </a:solidFill>
              <a:ea typeface="Nanum Gothic Bold" charset="0"/>
            </a:endParaRPr>
          </a:p>
        </p:txBody>
      </p:sp>
      <p:pic>
        <p:nvPicPr>
          <p:cNvPr id="12" name="그림 5" descr="C:/Users/jihoon/AppData/Roaming/PolarisOffice/ETemp/17580_12059696/fImage2743139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8590" y="4531360"/>
            <a:ext cx="2639060" cy="1734185"/>
          </a:xfrm>
          <a:prstGeom prst="rect">
            <a:avLst/>
          </a:prstGeom>
          <a:noFill/>
        </p:spPr>
      </p:pic>
      <p:pic>
        <p:nvPicPr>
          <p:cNvPr id="13" name="그림 6" descr="C:/Users/jihoon/AppData/Roaming/PolarisOffice/ETemp/17580_12059696/fImage4087141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525" y="5817870"/>
            <a:ext cx="1886585" cy="18916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859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/>
          </p:cNvSpPr>
          <p:nvPr/>
        </p:nvSpPr>
        <p:spPr>
          <a:xfrm>
            <a:off x="0" y="0"/>
            <a:ext cx="18288635" cy="220789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7304405" y="574040"/>
            <a:ext cx="3658235" cy="1066800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ctr" latinLnBrk="0">
              <a:lnSpc>
                <a:spcPts val="8399"/>
              </a:lnSpc>
              <a:spcBef>
                <a:spcPct val="0"/>
              </a:spcBef>
              <a:buFontTx/>
              <a:buNone/>
            </a:pPr>
            <a:r>
              <a:rPr lang="ko-KR" altLang="en-US" sz="6995">
                <a:solidFill>
                  <a:srgbClr val="000000"/>
                </a:solidFill>
                <a:latin typeface="배달의민족 주아" charset="0"/>
                <a:ea typeface="배달의민족 주아" charset="0"/>
              </a:rPr>
              <a:t>아이디어</a:t>
            </a:r>
          </a:p>
        </p:txBody>
      </p:sp>
      <p:sp>
        <p:nvSpPr>
          <p:cNvPr id="3" name="TextBox 6"/>
          <p:cNvSpPr txBox="1">
            <a:spLocks/>
          </p:cNvSpPr>
          <p:nvPr/>
        </p:nvSpPr>
        <p:spPr>
          <a:xfrm>
            <a:off x="435610" y="7879715"/>
            <a:ext cx="3277235" cy="137223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ctr" latinLnBrk="0">
              <a:lnSpc>
                <a:spcPts val="10800"/>
              </a:lnSpc>
              <a:spcBef>
                <a:spcPct val="0"/>
              </a:spcBef>
              <a:buFontTx/>
              <a:buNone/>
            </a:pPr>
            <a:r>
              <a:rPr lang="ko-KR" altLang="en-US" sz="4500">
                <a:solidFill>
                  <a:srgbClr val="000000"/>
                </a:solidFill>
                <a:ea typeface="Nanum Gothic Bold" charset="0"/>
              </a:rPr>
              <a:t>게임</a:t>
            </a:r>
          </a:p>
        </p:txBody>
      </p:sp>
      <p:sp>
        <p:nvSpPr>
          <p:cNvPr id="4" name="TextBox 6"/>
          <p:cNvSpPr txBox="1">
            <a:spLocks/>
          </p:cNvSpPr>
          <p:nvPr/>
        </p:nvSpPr>
        <p:spPr>
          <a:xfrm>
            <a:off x="9367520" y="7881620"/>
            <a:ext cx="4648835" cy="137223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ctr" latinLnBrk="0">
              <a:lnSpc>
                <a:spcPts val="10800"/>
              </a:lnSpc>
              <a:spcBef>
                <a:spcPct val="0"/>
              </a:spcBef>
              <a:buFontTx/>
              <a:buNone/>
            </a:pPr>
            <a:r>
              <a:rPr lang="en-US" sz="4500">
                <a:solidFill>
                  <a:srgbClr val="000000"/>
                </a:solidFill>
                <a:latin typeface="Nanum Gothic Bold" charset="0"/>
                <a:ea typeface="Nanum Gothic Bold" charset="0"/>
              </a:rPr>
              <a:t>MBTI Cupid</a:t>
            </a:r>
            <a:endParaRPr lang="ko-KR" altLang="en-US" sz="4500">
              <a:solidFill>
                <a:srgbClr val="000000"/>
              </a:solidFill>
              <a:latin typeface="Nanum Gothic Bold" charset="0"/>
              <a:ea typeface="Nanum Gothic Bold" charset="0"/>
            </a:endParaRPr>
          </a:p>
        </p:txBody>
      </p:sp>
      <p:sp>
        <p:nvSpPr>
          <p:cNvPr id="5" name="TextBox 6"/>
          <p:cNvSpPr txBox="1">
            <a:spLocks/>
          </p:cNvSpPr>
          <p:nvPr/>
        </p:nvSpPr>
        <p:spPr>
          <a:xfrm>
            <a:off x="3827145" y="7880985"/>
            <a:ext cx="5715635" cy="137223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ctr" latinLnBrk="0">
              <a:lnSpc>
                <a:spcPts val="10800"/>
              </a:lnSpc>
              <a:spcBef>
                <a:spcPct val="0"/>
              </a:spcBef>
              <a:buFontTx/>
              <a:buNone/>
            </a:pPr>
            <a:r>
              <a:rPr lang="ko-KR" altLang="en-US" sz="4500">
                <a:solidFill>
                  <a:srgbClr val="000000"/>
                </a:solidFill>
                <a:ea typeface="Nanum Gothic Bold" charset="0"/>
              </a:rPr>
              <a:t>카테고리별 모임</a:t>
            </a:r>
          </a:p>
        </p:txBody>
      </p:sp>
      <p:sp>
        <p:nvSpPr>
          <p:cNvPr id="6" name="TextBox 6"/>
          <p:cNvSpPr txBox="1">
            <a:spLocks/>
          </p:cNvSpPr>
          <p:nvPr/>
        </p:nvSpPr>
        <p:spPr>
          <a:xfrm>
            <a:off x="14608175" y="7886065"/>
            <a:ext cx="3277235" cy="137223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ctr" latinLnBrk="0">
              <a:lnSpc>
                <a:spcPts val="10800"/>
              </a:lnSpc>
              <a:spcBef>
                <a:spcPct val="0"/>
              </a:spcBef>
              <a:buFontTx/>
              <a:buNone/>
            </a:pPr>
            <a:r>
              <a:rPr lang="ko-KR" altLang="en-US" sz="4500">
                <a:solidFill>
                  <a:srgbClr val="000000"/>
                </a:solidFill>
                <a:ea typeface="Nanum Gothic Bold" charset="0"/>
              </a:rPr>
              <a:t>기출 문제</a:t>
            </a:r>
          </a:p>
        </p:txBody>
      </p:sp>
      <p:pic>
        <p:nvPicPr>
          <p:cNvPr id="1026" name="Picture 2" descr="C:/Users/jihoon/AppData/Roaming/PolarisOffice/ETemp/17580_12059696/image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845" y="3985260"/>
            <a:ext cx="2326640" cy="2329815"/>
          </a:xfrm>
          <a:prstGeom prst="rect">
            <a:avLst/>
          </a:prstGeom>
          <a:noFill/>
        </p:spPr>
      </p:pic>
      <p:pic>
        <p:nvPicPr>
          <p:cNvPr id="1030" name="Picture 6" descr="C:/Users/jihoon/AppData/Roaming/PolarisOffice/ETemp/17580_12059696/image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6235" y="3959225"/>
            <a:ext cx="2355215" cy="2356485"/>
          </a:xfrm>
          <a:prstGeom prst="rect">
            <a:avLst/>
          </a:prstGeom>
          <a:noFill/>
        </p:spPr>
      </p:pic>
      <p:pic>
        <p:nvPicPr>
          <p:cNvPr id="1032" name="Picture 8" descr="C:/Users/jihoon/AppData/Roaming/PolarisOffice/ETemp/17580_12059696/image5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9540" y="3742055"/>
            <a:ext cx="2778760" cy="2778125"/>
          </a:xfrm>
          <a:prstGeom prst="rect">
            <a:avLst/>
          </a:prstGeom>
          <a:noFill/>
        </p:spPr>
      </p:pic>
      <p:pic>
        <p:nvPicPr>
          <p:cNvPr id="1036" name="Picture 12" descr="C:/Users/jihoon/AppData/Roaming/PolarisOffice/ETemp/17580_12059696/image6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41525" y="3848100"/>
            <a:ext cx="2770505" cy="2466975"/>
          </a:xfrm>
          <a:prstGeom prst="rect">
            <a:avLst/>
          </a:prstGeom>
          <a:noFill/>
        </p:spPr>
      </p:pic>
      <p:pic>
        <p:nvPicPr>
          <p:cNvPr id="1037" name="그림 7" descr="C:/Users/jihoon/AppData/Roaming/PolarisOffice/ETemp/17580_12059696/fImage484143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560" y="2207260"/>
            <a:ext cx="1219835" cy="8171815"/>
          </a:xfrm>
          <a:prstGeom prst="rect">
            <a:avLst/>
          </a:prstGeom>
          <a:noFill/>
        </p:spPr>
      </p:pic>
      <p:pic>
        <p:nvPicPr>
          <p:cNvPr id="1038" name="그림 8" descr="C:/Users/jihoon/AppData/Roaming/PolarisOffice/ETemp/17580_12059696/fImage484144572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965" y="2207260"/>
            <a:ext cx="1219835" cy="8171815"/>
          </a:xfrm>
          <a:prstGeom prst="rect">
            <a:avLst/>
          </a:prstGeom>
          <a:noFill/>
        </p:spPr>
      </p:pic>
      <p:pic>
        <p:nvPicPr>
          <p:cNvPr id="1039" name="그림 9" descr="C:/Users/jihoon/AppData/Roaming/PolarisOffice/ETemp/17580_12059696/fImage484145147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765" y="2207260"/>
            <a:ext cx="1219835" cy="81718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246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>
            <a:off x="0" y="0"/>
            <a:ext cx="18288635" cy="264668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>
            <a:off x="6106795" y="792480"/>
            <a:ext cx="6069965" cy="1066800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ctr" latinLnBrk="0">
              <a:lnSpc>
                <a:spcPts val="8399"/>
              </a:lnSpc>
              <a:spcBef>
                <a:spcPct val="0"/>
              </a:spcBef>
              <a:buFontTx/>
              <a:buNone/>
            </a:pPr>
            <a:r>
              <a:rPr lang="ko-KR" altLang="en-US" sz="6995">
                <a:solidFill>
                  <a:srgbClr val="000000"/>
                </a:solidFill>
                <a:latin typeface="배달의민족 주아" charset="0"/>
                <a:ea typeface="배달의민족 주아" charset="0"/>
              </a:rPr>
              <a:t>사용 기술</a:t>
            </a:r>
          </a:p>
        </p:txBody>
      </p:sp>
      <p:pic>
        <p:nvPicPr>
          <p:cNvPr id="12" name="Picture " descr="C:/Users/jihoon/AppData/Roaming/PolarisOffice/ETemp/17580_12059696/imag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45" y="4417695"/>
            <a:ext cx="6599555" cy="3242310"/>
          </a:xfrm>
          <a:prstGeom prst="rect">
            <a:avLst/>
          </a:prstGeom>
          <a:noFill/>
        </p:spPr>
      </p:pic>
      <p:pic>
        <p:nvPicPr>
          <p:cNvPr id="13" name="그림 10" descr="C:/Users/jihoon/AppData/Roaming/PolarisOffice/ETemp/17580_12059696/image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99825" y="4703445"/>
            <a:ext cx="6249035" cy="2453005"/>
          </a:xfrm>
          <a:prstGeom prst="rect">
            <a:avLst/>
          </a:prstGeom>
          <a:noFill/>
        </p:spPr>
      </p:pic>
      <p:pic>
        <p:nvPicPr>
          <p:cNvPr id="14" name="그림 11" descr="C:/Users/jihoon/AppData/Roaming/PolarisOffice/ETemp/17580_12059696/fImage2406151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370" y="4707255"/>
            <a:ext cx="2324735" cy="23247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03062"/>
            <a:ext cx="16230600" cy="8229600"/>
          </a:xfrm>
          <a:prstGeom prst="rect">
            <a:avLst/>
          </a:prstGeom>
          <a:solidFill>
            <a:srgbClr val="F1F1F1"/>
          </a:solid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2907030" y="3848100"/>
            <a:ext cx="12476480" cy="2202180"/>
            <a:chOff x="2907030" y="3848100"/>
            <a:chExt cx="12476480" cy="2202180"/>
          </a:xfrm>
        </p:grpSpPr>
        <p:sp>
          <p:nvSpPr>
            <p:cNvPr id="4" name="TextBox 4"/>
            <p:cNvSpPr txBox="1"/>
            <p:nvPr/>
          </p:nvSpPr>
          <p:spPr>
            <a:xfrm>
              <a:off x="2908935" y="3848100"/>
              <a:ext cx="12475210" cy="1372235"/>
            </a:xfrm>
            <a:prstGeom prst="rect">
              <a:avLst/>
            </a:prstGeom>
          </p:spPr>
          <p:txBody>
            <a:bodyPr vert="horz" wrap="square" lIns="0" tIns="0" rIns="0" bIns="0" numCol="1" anchor="t">
              <a:spAutoFit/>
            </a:bodyPr>
            <a:lstStyle/>
            <a:p>
              <a:pPr marL="0" indent="0" algn="ctr" latinLnBrk="0">
                <a:lnSpc>
                  <a:spcPts val="108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9000">
                  <a:solidFill>
                    <a:srgbClr val="000000"/>
                  </a:solidFill>
                  <a:latin typeface="배달의민족 주아" charset="0"/>
                  <a:ea typeface="배달의민족 주아" charset="0"/>
                </a:rPr>
                <a:t>감사합니다</a:t>
              </a:r>
            </a:p>
          </p:txBody>
        </p:sp>
        <p:sp>
          <p:nvSpPr>
            <p:cNvPr id="7" name="AutoShape 7"/>
            <p:cNvSpPr/>
            <p:nvPr/>
          </p:nvSpPr>
          <p:spPr>
            <a:xfrm rot="2624">
              <a:off x="2907030" y="6050280"/>
              <a:ext cx="12474575" cy="0"/>
            </a:xfrm>
            <a:prstGeom prst="line">
              <a:avLst/>
            </a:prstGeom>
            <a:ln w="25400" cap="flat">
              <a:solidFill>
                <a:srgbClr val="FA643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Pages>7</Pages>
  <Words>48</Words>
  <Characters>0</Characters>
  <Application>Microsoft Office PowerPoint</Application>
  <DocSecurity>0</DocSecurity>
  <PresentationFormat>사용자 지정</PresentationFormat>
  <Lines>0</Lines>
  <Paragraphs>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배달의민족 주아</vt:lpstr>
      <vt:lpstr>Calibri</vt:lpstr>
      <vt:lpstr>Arial</vt:lpstr>
      <vt:lpstr>Nanum Gothic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흰색 주황색 회색 심플하고 미니멀한 컨퍼런스 연구 교육 프레젠테이션</dc:title>
  <dc:creator>tjddu</dc:creator>
  <cp:lastModifiedBy>김성연</cp:lastModifiedBy>
  <cp:revision>3</cp:revision>
  <dcterms:modified xsi:type="dcterms:W3CDTF">2023-10-07T11:54:24Z</dcterms:modified>
  <cp:version>9.104.180.50690</cp:version>
</cp:coreProperties>
</file>