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84" r:id="rId3"/>
    <p:sldId id="288" r:id="rId4"/>
    <p:sldId id="265" r:id="rId5"/>
    <p:sldId id="285" r:id="rId6"/>
    <p:sldId id="286" r:id="rId7"/>
    <p:sldId id="291" r:id="rId8"/>
  </p:sldIdLst>
  <p:sldSz cx="12192000" cy="6858000"/>
  <p:notesSz cx="6858000" cy="9144000"/>
  <p:embeddedFontLst>
    <p:embeddedFont>
      <p:font typeface="Montserrat Black" pitchFamily="2" charset="0"/>
      <p:bold r:id="rId9"/>
      <p:boldItalic r:id="rId10"/>
    </p:embeddedFont>
    <p:embeddedFont>
      <p:font typeface="Montserrat SemiBold" pitchFamily="2" charset="0"/>
      <p:bold r:id="rId11"/>
      <p:boldItalic r:id="rId12"/>
    </p:embeddedFont>
    <p:embeddedFont>
      <p:font typeface="배달의민족 주아" panose="0202060302010102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EBEDEE"/>
    <a:srgbClr val="E9E9E9"/>
    <a:srgbClr val="E4E3E1"/>
    <a:srgbClr val="E6E4E5"/>
    <a:srgbClr val="D1D1CF"/>
    <a:srgbClr val="DEDEE0"/>
    <a:srgbClr val="E1E1E2"/>
    <a:srgbClr val="E8E2E2"/>
    <a:srgbClr val="EAEB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CAE46-EE23-425D-B1B5-C2AC7163E01E}" v="799" dt="2023-10-02T08:59:43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63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성연" userId="7604e5c5-d350-4c2e-9026-e231112487a1" providerId="ADAL" clId="{4E2C27CF-BEC9-4CFC-A181-8B1CCE709BBB}"/>
    <pc:docChg chg="modSld">
      <pc:chgData name="김성연" userId="7604e5c5-d350-4c2e-9026-e231112487a1" providerId="ADAL" clId="{4E2C27CF-BEC9-4CFC-A181-8B1CCE709BBB}" dt="2023-10-02T09:02:57.663" v="11" actId="20577"/>
      <pc:docMkLst>
        <pc:docMk/>
      </pc:docMkLst>
      <pc:sldChg chg="modSp mod">
        <pc:chgData name="김성연" userId="7604e5c5-d350-4c2e-9026-e231112487a1" providerId="ADAL" clId="{4E2C27CF-BEC9-4CFC-A181-8B1CCE709BBB}" dt="2023-10-02T09:02:57.663" v="11" actId="20577"/>
        <pc:sldMkLst>
          <pc:docMk/>
          <pc:sldMk cId="652543977" sldId="258"/>
        </pc:sldMkLst>
        <pc:spChg chg="mod">
          <ac:chgData name="김성연" userId="7604e5c5-d350-4c2e-9026-e231112487a1" providerId="ADAL" clId="{4E2C27CF-BEC9-4CFC-A181-8B1CCE709BBB}" dt="2023-10-02T09:02:57.663" v="11" actId="20577"/>
          <ac:spMkLst>
            <pc:docMk/>
            <pc:sldMk cId="652543977" sldId="258"/>
            <ac:spMk id="6" creationId="{880862F4-AA5F-EB7F-B857-1627483D23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0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185860" y="569087"/>
            <a:ext cx="38202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Vision-UP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2A240-8E9F-DEA0-BDAF-80C48DD33E7B}"/>
              </a:ext>
            </a:extLst>
          </p:cNvPr>
          <p:cNvSpPr txBox="1"/>
          <p:nvPr/>
        </p:nvSpPr>
        <p:spPr>
          <a:xfrm>
            <a:off x="7259989" y="4317657"/>
            <a:ext cx="466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20191280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 곽지훈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8BFAB-49A1-161E-1086-13803670490F}"/>
              </a:ext>
            </a:extLst>
          </p:cNvPr>
          <p:cNvSpPr txBox="1"/>
          <p:nvPr/>
        </p:nvSpPr>
        <p:spPr>
          <a:xfrm>
            <a:off x="7270261" y="5364097"/>
            <a:ext cx="466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20191327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어태규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862F4-AA5F-EB7F-B857-1627483D23EE}"/>
              </a:ext>
            </a:extLst>
          </p:cNvPr>
          <p:cNvSpPr txBox="1"/>
          <p:nvPr/>
        </p:nvSpPr>
        <p:spPr>
          <a:xfrm>
            <a:off x="7265124" y="5887317"/>
            <a:ext cx="466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20191360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조기홍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67100-A9C4-96AB-E54B-C22DEACCD117}"/>
              </a:ext>
            </a:extLst>
          </p:cNvPr>
          <p:cNvSpPr txBox="1"/>
          <p:nvPr/>
        </p:nvSpPr>
        <p:spPr>
          <a:xfrm>
            <a:off x="7265125" y="4840877"/>
            <a:ext cx="466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20191288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 김성연</a:t>
            </a:r>
          </a:p>
        </p:txBody>
      </p:sp>
      <p:grpSp>
        <p:nvGrpSpPr>
          <p:cNvPr id="15" name="Group 3">
            <a:extLst>
              <a:ext uri="{FF2B5EF4-FFF2-40B4-BE49-F238E27FC236}">
                <a16:creationId xmlns:a16="http://schemas.microsoft.com/office/drawing/2014/main" id="{BA3E32C1-FD48-E372-7103-5C217BA41747}"/>
              </a:ext>
            </a:extLst>
          </p:cNvPr>
          <p:cNvGrpSpPr/>
          <p:nvPr/>
        </p:nvGrpSpPr>
        <p:grpSpPr>
          <a:xfrm>
            <a:off x="4185860" y="1695199"/>
            <a:ext cx="3820277" cy="1399492"/>
            <a:chOff x="6911975" y="2834640"/>
            <a:chExt cx="5045075" cy="1831975"/>
          </a:xfrm>
        </p:grpSpPr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A519900C-C6F2-E1F0-BB0F-960D5E83FFF3}"/>
                </a:ext>
              </a:extLst>
            </p:cNvPr>
            <p:cNvGrpSpPr/>
            <p:nvPr/>
          </p:nvGrpSpPr>
          <p:grpSpPr>
            <a:xfrm>
              <a:off x="6911975" y="2834640"/>
              <a:ext cx="5045075" cy="1831975"/>
              <a:chOff x="6911975" y="2834640"/>
              <a:chExt cx="5045075" cy="1831975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3944EDD6-9A69-498F-BD76-761F2613BF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1975" y="2834640"/>
                <a:ext cx="5046980" cy="1832610"/>
              </a:xfrm>
              <a:custGeom>
                <a:avLst/>
                <a:gdLst>
                  <a:gd name="TX0" fmla="*/ 4806787 w 5360508"/>
                  <a:gd name="TY0" fmla="*/ 945029 h 945030"/>
                  <a:gd name="TX1" fmla="*/ 553720 w 5360508"/>
                  <a:gd name="TY1" fmla="*/ 945029 h 945030"/>
                  <a:gd name="TX2" fmla="*/ 0 w 5360508"/>
                  <a:gd name="TY2" fmla="*/ 473042 h 945030"/>
                  <a:gd name="TX3" fmla="*/ 553720 w 5360508"/>
                  <a:gd name="TY3" fmla="*/ 0 h 945030"/>
                  <a:gd name="TX4" fmla="*/ 4806787 w 5360508"/>
                  <a:gd name="TY4" fmla="*/ 0 h 945030"/>
                  <a:gd name="TX5" fmla="*/ 5360507 w 5360508"/>
                  <a:gd name="TY5" fmla="*/ 473042 h 945030"/>
                  <a:gd name="TX6" fmla="*/ 4806787 w 5360508"/>
                  <a:gd name="TY6" fmla="*/ 945029 h 945030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360508" h="945030">
                    <a:moveTo>
                      <a:pt x="4806787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806787" y="0"/>
                    </a:lnTo>
                    <a:cubicBezTo>
                      <a:pt x="5112857" y="0"/>
                      <a:pt x="5360507" y="211567"/>
                      <a:pt x="5360507" y="473042"/>
                    </a:cubicBezTo>
                    <a:cubicBezTo>
                      <a:pt x="5359237" y="733433"/>
                      <a:pt x="5111587" y="945029"/>
                      <a:pt x="4806787" y="94502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66CC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3F1276FF-4560-13ED-DA75-786C8FE7F3DA}"/>
                </a:ext>
              </a:extLst>
            </p:cNvPr>
            <p:cNvSpPr txBox="1">
              <a:spLocks/>
            </p:cNvSpPr>
            <p:nvPr/>
          </p:nvSpPr>
          <p:spPr>
            <a:xfrm>
              <a:off x="7372985" y="3661409"/>
              <a:ext cx="4118610" cy="697500"/>
            </a:xfrm>
            <a:prstGeom prst="rect">
              <a:avLst/>
            </a:prstGeom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ctr" latinLnBrk="0">
                <a:lnSpc>
                  <a:spcPts val="2943"/>
                </a:lnSpc>
                <a:buFontTx/>
                <a:buNone/>
              </a:pPr>
              <a:r>
                <a:rPr lang="ko-KR" altLang="en-US" sz="6600">
                  <a:solidFill>
                    <a:srgbClr val="FFFF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플러팅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87C3A10-F168-831E-ACCD-340B44F6BDC9}"/>
              </a:ext>
            </a:extLst>
          </p:cNvPr>
          <p:cNvSpPr>
            <a:spLocks/>
          </p:cNvSpPr>
          <p:nvPr/>
        </p:nvSpPr>
        <p:spPr>
          <a:xfrm>
            <a:off x="4681057" y="0"/>
            <a:ext cx="7510943" cy="6858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91440" tIns="45720" rIns="91440" bIns="45720" numCol="1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37CE0-11A1-769B-2CB4-06E08B9DA58F}"/>
              </a:ext>
            </a:extLst>
          </p:cNvPr>
          <p:cNvSpPr txBox="1"/>
          <p:nvPr/>
        </p:nvSpPr>
        <p:spPr>
          <a:xfrm>
            <a:off x="5132613" y="979431"/>
            <a:ext cx="292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Flutter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02A70-E40B-D18D-8061-962611B8EEAE}"/>
              </a:ext>
            </a:extLst>
          </p:cNvPr>
          <p:cNvSpPr txBox="1"/>
          <p:nvPr/>
        </p:nvSpPr>
        <p:spPr>
          <a:xfrm>
            <a:off x="913001" y="1006787"/>
            <a:ext cx="2473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EB484-784C-737B-388F-4B7E802C97C2}"/>
              </a:ext>
            </a:extLst>
          </p:cNvPr>
          <p:cNvSpPr txBox="1"/>
          <p:nvPr/>
        </p:nvSpPr>
        <p:spPr>
          <a:xfrm>
            <a:off x="5132614" y="3023383"/>
            <a:ext cx="236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사례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F1C12-CDCE-69A5-646E-38FEF1D8CF80}"/>
              </a:ext>
            </a:extLst>
          </p:cNvPr>
          <p:cNvSpPr txBox="1"/>
          <p:nvPr/>
        </p:nvSpPr>
        <p:spPr>
          <a:xfrm>
            <a:off x="5132613" y="1958862"/>
            <a:ext cx="304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Flutter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155F9-447F-7382-FF2A-201ECE8C1567}"/>
              </a:ext>
            </a:extLst>
          </p:cNvPr>
          <p:cNvSpPr txBox="1"/>
          <p:nvPr/>
        </p:nvSpPr>
        <p:spPr>
          <a:xfrm>
            <a:off x="5132614" y="4085265"/>
            <a:ext cx="236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향후 전망</a:t>
            </a:r>
          </a:p>
        </p:txBody>
      </p:sp>
    </p:spTree>
    <p:extLst>
      <p:ext uri="{BB962C8B-B14F-4D97-AF65-F5344CB8AC3E}">
        <p14:creationId xmlns:p14="http://schemas.microsoft.com/office/powerpoint/2010/main" val="253854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2885912" y="616024"/>
            <a:ext cx="6986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What is Flutter?</a:t>
            </a:r>
            <a:endParaRPr lang="ko-KR" altLang="en-US" sz="80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E9002C-2A9A-F2BB-7D9F-1768DA064A8B}"/>
              </a:ext>
            </a:extLst>
          </p:cNvPr>
          <p:cNvSpPr txBox="1"/>
          <p:nvPr/>
        </p:nvSpPr>
        <p:spPr>
          <a:xfrm>
            <a:off x="209758" y="414637"/>
            <a:ext cx="23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Flutter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소개</a:t>
            </a:r>
          </a:p>
        </p:txBody>
      </p:sp>
      <p:pic>
        <p:nvPicPr>
          <p:cNvPr id="1026" name="Picture 2" descr="Flutter - YouTube">
            <a:extLst>
              <a:ext uri="{FF2B5EF4-FFF2-40B4-BE49-F238E27FC236}">
                <a16:creationId xmlns:a16="http://schemas.microsoft.com/office/drawing/2014/main" id="{62CEC132-73C5-598E-A526-3B2750FF0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5868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E88B95-AB68-5193-0E65-96742ED78D26}"/>
              </a:ext>
            </a:extLst>
          </p:cNvPr>
          <p:cNvSpPr txBox="1"/>
          <p:nvPr/>
        </p:nvSpPr>
        <p:spPr>
          <a:xfrm>
            <a:off x="685801" y="2476216"/>
            <a:ext cx="1138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Google</a:t>
            </a:r>
            <a:r>
              <a:rPr lang="ko-KR" altLang="en-US" sz="3600" b="1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만든 모바일 앱</a:t>
            </a:r>
            <a:r>
              <a:rPr lang="en-US" altLang="ko-KR" sz="3600" b="1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(Application) </a:t>
            </a:r>
            <a:r>
              <a:rPr lang="ko-KR" altLang="en-US" sz="3600" b="1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프레임워크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39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3182548" y="342117"/>
            <a:ext cx="582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Advantages</a:t>
            </a:r>
            <a:endParaRPr lang="ko-KR" altLang="en-US" sz="8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7782038" y="5400524"/>
            <a:ext cx="4146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Dart communication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533B87-DA22-C8AE-F0E5-3B1F6A707CFA}"/>
              </a:ext>
            </a:extLst>
          </p:cNvPr>
          <p:cNvSpPr txBox="1"/>
          <p:nvPr/>
        </p:nvSpPr>
        <p:spPr>
          <a:xfrm>
            <a:off x="4701347" y="5400524"/>
            <a:ext cx="240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Hot Reload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0BF1A-3F73-9ED0-CB60-EB70353EF933}"/>
              </a:ext>
            </a:extLst>
          </p:cNvPr>
          <p:cNvSpPr txBox="1"/>
          <p:nvPr/>
        </p:nvSpPr>
        <p:spPr>
          <a:xfrm>
            <a:off x="343090" y="5400524"/>
            <a:ext cx="322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Cross Platform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9002C-2A9A-F2BB-7D9F-1768DA064A8B}"/>
              </a:ext>
            </a:extLst>
          </p:cNvPr>
          <p:cNvSpPr txBox="1"/>
          <p:nvPr/>
        </p:nvSpPr>
        <p:spPr>
          <a:xfrm>
            <a:off x="209758" y="414637"/>
            <a:ext cx="23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Flutter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장점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AutoShape 2" descr="생각 ">
            <a:extLst>
              <a:ext uri="{FF2B5EF4-FFF2-40B4-BE49-F238E27FC236}">
                <a16:creationId xmlns:a16="http://schemas.microsoft.com/office/drawing/2014/main" id="{2A759D51-C8AD-8195-6B8E-0B7666E381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Picture 4" descr="ios ">
            <a:extLst>
              <a:ext uri="{FF2B5EF4-FFF2-40B4-BE49-F238E27FC236}">
                <a16:creationId xmlns:a16="http://schemas.microsoft.com/office/drawing/2014/main" id="{B570C25E-D8E1-CEEB-2878-4C766216F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29" y="2520043"/>
            <a:ext cx="912746" cy="91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android 로고 ">
            <a:extLst>
              <a:ext uri="{FF2B5EF4-FFF2-40B4-BE49-F238E27FC236}">
                <a16:creationId xmlns:a16="http://schemas.microsoft.com/office/drawing/2014/main" id="{1D3AFBA8-7BFB-61B0-19B7-38A5098D4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75" y="2448538"/>
            <a:ext cx="1064881" cy="98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lutter 🔥 reload가 가능한 이유">
            <a:extLst>
              <a:ext uri="{FF2B5EF4-FFF2-40B4-BE49-F238E27FC236}">
                <a16:creationId xmlns:a16="http://schemas.microsoft.com/office/drawing/2014/main" id="{94AC3B63-0064-F9A0-0C02-193E6634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07" y="2448538"/>
            <a:ext cx="3005385" cy="196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the Dart programming language? | inLab FIB">
            <a:extLst>
              <a:ext uri="{FF2B5EF4-FFF2-40B4-BE49-F238E27FC236}">
                <a16:creationId xmlns:a16="http://schemas.microsoft.com/office/drawing/2014/main" id="{17E0F735-484B-722A-8D3D-057964F57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83" y="2448538"/>
            <a:ext cx="3192237" cy="196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C OS] 맥OS에서 pip install 로 mysqlclient 설치시 오류 해결방법 !!">
            <a:extLst>
              <a:ext uri="{FF2B5EF4-FFF2-40B4-BE49-F238E27FC236}">
                <a16:creationId xmlns:a16="http://schemas.microsoft.com/office/drawing/2014/main" id="{E8E4A588-BE50-10BD-204F-1FC776744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24" y="3581400"/>
            <a:ext cx="1274751" cy="12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ndows 로고가있는 컴퓨터 화면 ">
            <a:extLst>
              <a:ext uri="{FF2B5EF4-FFF2-40B4-BE49-F238E27FC236}">
                <a16:creationId xmlns:a16="http://schemas.microsoft.com/office/drawing/2014/main" id="{2A6104AC-4629-2B3F-BB20-B88C73F7F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89" y="3581400"/>
            <a:ext cx="984251" cy="98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3864521" y="367252"/>
            <a:ext cx="4462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Examples </a:t>
            </a:r>
            <a:endParaRPr lang="ko-KR" altLang="en-US" sz="8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2360716" y="5509109"/>
            <a:ext cx="2397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Google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Ads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7953350" y="5555252"/>
            <a:ext cx="167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Alibaba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ADAC9A-D162-0B8A-564D-DC9916162F69}"/>
              </a:ext>
            </a:extLst>
          </p:cNvPr>
          <p:cNvSpPr txBox="1"/>
          <p:nvPr/>
        </p:nvSpPr>
        <p:spPr>
          <a:xfrm>
            <a:off x="348529" y="405993"/>
            <a:ext cx="220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사례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74" name="Picture 2" descr="Google Ads 설정하기 – 디파이너리 헬프센터">
            <a:extLst>
              <a:ext uri="{FF2B5EF4-FFF2-40B4-BE49-F238E27FC236}">
                <a16:creationId xmlns:a16="http://schemas.microsoft.com/office/drawing/2014/main" id="{6CECC922-C33E-1E96-D6CC-DA675FA8C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24" y="2248476"/>
            <a:ext cx="4603976" cy="297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wnload the world's leading B2B App to shop millions of products, find  worldwide suppliers, and get exclusive in-app discounts! | By Alibaba.com |  Facebook">
            <a:extLst>
              <a:ext uri="{FF2B5EF4-FFF2-40B4-BE49-F238E27FC236}">
                <a16:creationId xmlns:a16="http://schemas.microsoft.com/office/drawing/2014/main" id="{AB5D30AB-1BB1-24F0-8395-5608B352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99" y="2248476"/>
            <a:ext cx="2976657" cy="297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4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2072939" y="558161"/>
            <a:ext cx="8262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Future Prospects</a:t>
            </a:r>
            <a:endParaRPr lang="ko-KR" altLang="en-US" sz="8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2DD26F-385D-8F24-6AE8-2ABCC64A023E}"/>
              </a:ext>
            </a:extLst>
          </p:cNvPr>
          <p:cNvSpPr txBox="1"/>
          <p:nvPr/>
        </p:nvSpPr>
        <p:spPr>
          <a:xfrm>
            <a:off x="348529" y="405993"/>
            <a:ext cx="220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향후 전망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104" name="Picture 8" descr="검색 ">
            <a:extLst>
              <a:ext uri="{FF2B5EF4-FFF2-40B4-BE49-F238E27FC236}">
                <a16:creationId xmlns:a16="http://schemas.microsoft.com/office/drawing/2014/main" id="{6120EDD8-9819-7CAB-0864-CEB66AAF4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501" y="2290877"/>
            <a:ext cx="1767630" cy="176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lutter - YouTube">
            <a:extLst>
              <a:ext uri="{FF2B5EF4-FFF2-40B4-BE49-F238E27FC236}">
                <a16:creationId xmlns:a16="http://schemas.microsoft.com/office/drawing/2014/main" id="{8AE78833-9D96-CC86-21CE-06E4AAA38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388" y="2723742"/>
            <a:ext cx="2933020" cy="29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오른쪽 화살표 ">
            <a:extLst>
              <a:ext uri="{FF2B5EF4-FFF2-40B4-BE49-F238E27FC236}">
                <a16:creationId xmlns:a16="http://schemas.microsoft.com/office/drawing/2014/main" id="{2A7FF32B-DB5C-517A-E2EC-47B7B4F2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63" y="3388741"/>
            <a:ext cx="1603022" cy="160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os ">
            <a:extLst>
              <a:ext uri="{FF2B5EF4-FFF2-40B4-BE49-F238E27FC236}">
                <a16:creationId xmlns:a16="http://schemas.microsoft.com/office/drawing/2014/main" id="{D692BEB5-7F7E-A78F-59E5-0F44F2BA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44" y="4261757"/>
            <a:ext cx="912746" cy="91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android 로고 ">
            <a:extLst>
              <a:ext uri="{FF2B5EF4-FFF2-40B4-BE49-F238E27FC236}">
                <a16:creationId xmlns:a16="http://schemas.microsoft.com/office/drawing/2014/main" id="{030F8721-B56C-C5D0-019B-08D6400E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90" y="4190252"/>
            <a:ext cx="1064881" cy="98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MAC OS] 맥OS에서 pip install 로 mysqlclient 설치시 오류 해결방법 !!">
            <a:extLst>
              <a:ext uri="{FF2B5EF4-FFF2-40B4-BE49-F238E27FC236}">
                <a16:creationId xmlns:a16="http://schemas.microsoft.com/office/drawing/2014/main" id="{0E680AC9-9B41-D79B-E6B6-3A1FBCD7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39" y="5323114"/>
            <a:ext cx="1274751" cy="12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windows 로고가있는 컴퓨터 화면 ">
            <a:extLst>
              <a:ext uri="{FF2B5EF4-FFF2-40B4-BE49-F238E27FC236}">
                <a16:creationId xmlns:a16="http://schemas.microsoft.com/office/drawing/2014/main" id="{36D5F5F7-8631-701A-FA01-C4748701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004" y="5323114"/>
            <a:ext cx="984251" cy="98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65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77149FA6-F40E-6FCD-4685-9645B261BDB7}"/>
              </a:ext>
            </a:extLst>
          </p:cNvPr>
          <p:cNvSpPr/>
          <p:nvPr/>
        </p:nvSpPr>
        <p:spPr>
          <a:xfrm>
            <a:off x="642257" y="439192"/>
            <a:ext cx="10907485" cy="5979615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57D39-92C4-95BF-7926-09A98C291F53}"/>
              </a:ext>
            </a:extLst>
          </p:cNvPr>
          <p:cNvSpPr txBox="1"/>
          <p:nvPr/>
        </p:nvSpPr>
        <p:spPr>
          <a:xfrm>
            <a:off x="4154124" y="2771127"/>
            <a:ext cx="3883751" cy="131574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ko-KR" altLang="en-US" sz="7200" dirty="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4128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68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Montserrat SemiBold</vt:lpstr>
      <vt:lpstr>배달의민족 주아</vt:lpstr>
      <vt:lpstr>Arial</vt:lpstr>
      <vt:lpstr>Montserrat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김성연</cp:lastModifiedBy>
  <cp:revision>26</cp:revision>
  <dcterms:created xsi:type="dcterms:W3CDTF">2021-10-22T06:13:27Z</dcterms:created>
  <dcterms:modified xsi:type="dcterms:W3CDTF">2023-10-02T09:03:00Z</dcterms:modified>
</cp:coreProperties>
</file>