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759D-86B6-44ED-959D-30CEA09B9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94C70-80D8-4517-8510-36AF37589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F89D9-2F56-4E79-8FA1-F48DA797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FE52-FF99-4D37-8346-F928C5B71EFF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FDE0-D097-473E-A228-D442777C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9CF7E-13D0-4984-A69A-F8616F61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3E0A-FEE8-49C2-AB0B-368661B6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9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B315-FBA3-4E1C-967A-4B3E45D6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A5AEF-DFD3-4259-891D-86E29A71B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E5D9C-5B1B-4215-8E14-90FAF485A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FE52-FF99-4D37-8346-F928C5B71EFF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F6D94-BC45-4E2C-83E7-073A6B38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65429-0AAF-4E65-AB34-B0FC52B3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3E0A-FEE8-49C2-AB0B-368661B6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ED539-0447-4809-9A72-4B854C21C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ED1C4-B286-44D6-811A-81C87D8FB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1DD53-D33A-44CA-844D-D447CBB5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FE52-FF99-4D37-8346-F928C5B71EFF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3CA1C-6359-4CC7-B711-954EE231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CC070-C917-424A-A630-1163CF81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3E0A-FEE8-49C2-AB0B-368661B6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5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8158-7C87-475A-9DB0-9E8A72CE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6B8DA-61BB-438A-A4FE-DBA3521F3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C9F8-92E4-4008-8034-B3DB4060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FE52-FF99-4D37-8346-F928C5B71EFF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22FAB-8F9A-4D0B-9FFC-B7F55410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6167D-3C7B-4BE4-A2CF-CFF71C72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3E0A-FEE8-49C2-AB0B-368661B6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4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71BC-FF07-4850-8CDA-14DB4DBA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FBFE6-ECFC-4276-82C4-DC9F326F9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C74A-CAE6-418C-B2EA-34177A2FA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FE52-FF99-4D37-8346-F928C5B71EFF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E84B6-C0DD-4C13-8A7B-2371B04F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84356-C5E9-4C4C-83AC-1EB45404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3E0A-FEE8-49C2-AB0B-368661B6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186E-901B-4DCC-B25C-EB4B1FCA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6DD5F-C486-443F-B353-E6EF5CF81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CFD1D-6729-47F5-8544-9D531D617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C899D-6E6C-428B-B7C8-9055CEA1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FE52-FF99-4D37-8346-F928C5B71EFF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6F7F2-3174-4D0B-B34A-BDCAB161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2E818-2D5E-488B-B803-A433B632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3E0A-FEE8-49C2-AB0B-368661B6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0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A039-E188-4F6F-B0FB-703A01D6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7BBA9-F44A-413A-94A9-30F6E1C2D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CDB19-3927-4B93-ADC3-AF81B2F0B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5FEC5C-3BFA-4741-984D-73C15F43A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1F5736-4D12-4608-A5C4-DD7ACE46B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CDDB7-25F9-44B6-8740-7B11A75CD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FE52-FF99-4D37-8346-F928C5B71EFF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70374-FE7F-4E15-A22F-B33AB5C9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3505D7-0F61-4FFC-9172-D0B15010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3E0A-FEE8-49C2-AB0B-368661B6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6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FF0B-43D1-45AB-88F4-2EED95AA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CEC5D-1336-4439-87EB-2FC7EC57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FE52-FF99-4D37-8346-F928C5B71EFF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1A4D2-5E27-4033-9CCA-0B43D4D4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4AA5B-34AD-4954-8D19-798E99DB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3E0A-FEE8-49C2-AB0B-368661B6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1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2EC0B-248A-45E3-B37E-C1FA74991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FE52-FF99-4D37-8346-F928C5B71EFF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646FA-AB66-4A07-91E1-45649720D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711DE-C346-4E7A-84A7-91809BF78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3E0A-FEE8-49C2-AB0B-368661B6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0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4FBB-CF17-40E0-AA04-2F33E8B8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CAEB-1952-4B9E-886B-150845F9B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5FC61-482C-4C6F-9BE7-B46537180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DF0BC-6C63-4898-B6F4-299CC143C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FE52-FF99-4D37-8346-F928C5B71EFF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F0BDB-E95F-47AD-9F9D-21057B5A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7C560-471F-46D5-A493-CC4A8410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3E0A-FEE8-49C2-AB0B-368661B6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3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D57F-857B-43A8-8B36-B1AFDB27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A91724-A184-4F8C-A1BF-987250483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97975-B7E4-4DCB-8842-6780822CF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8FCB8-E734-42A5-A96D-1EA7F6CC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FE52-FF99-4D37-8346-F928C5B71EFF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1CF27-B54B-4E68-B83F-65E1178D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4B137-3A27-4162-B006-251A275F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3E0A-FEE8-49C2-AB0B-368661B6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3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82DCD0-E271-42C7-96F8-46863F0B2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3E4B9-4BCA-452E-9FD7-F0726FC84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A8AAC-05B6-4166-83F7-0360DD81B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FE52-FF99-4D37-8346-F928C5B71EFF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0C360-E2DD-4A3F-BFC9-24A495562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17DCE-47F1-4CFB-B4C1-26E154D2D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53E0A-FEE8-49C2-AB0B-368661B6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3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4EE816-67B3-4261-A600-C56C6AD59405}"/>
              </a:ext>
            </a:extLst>
          </p:cNvPr>
          <p:cNvSpPr/>
          <p:nvPr/>
        </p:nvSpPr>
        <p:spPr>
          <a:xfrm>
            <a:off x="8967927" y="1429305"/>
            <a:ext cx="3084988" cy="5211192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A78E2-1087-40CD-9CA0-BF9B64C2325D}"/>
              </a:ext>
            </a:extLst>
          </p:cNvPr>
          <p:cNvSpPr txBox="1"/>
          <p:nvPr/>
        </p:nvSpPr>
        <p:spPr>
          <a:xfrm>
            <a:off x="0" y="239697"/>
            <a:ext cx="121920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Consolas" panose="020B0609020204030204" pitchFamily="49" charset="0"/>
                <a:ea typeface="Adobe Fangsong Std R" panose="02020400000000000000" pitchFamily="18" charset="-128"/>
              </a:rPr>
              <a:t>Workflow</a:t>
            </a:r>
            <a:endParaRPr lang="en-US" sz="3600" b="1" dirty="0">
              <a:latin typeface="Consolas" panose="020B0609020204030204" pitchFamily="49" charset="0"/>
              <a:ea typeface="Adobe Fangsong Std R" panose="02020400000000000000" pitchFamily="18" charset="-12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A1FCDC-92C4-4FA3-8231-42FEB4780C88}"/>
              </a:ext>
            </a:extLst>
          </p:cNvPr>
          <p:cNvSpPr/>
          <p:nvPr/>
        </p:nvSpPr>
        <p:spPr>
          <a:xfrm>
            <a:off x="142043" y="1429305"/>
            <a:ext cx="1509204" cy="5211192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2640E5-A2B2-4216-B727-1B675E06F80B}"/>
              </a:ext>
            </a:extLst>
          </p:cNvPr>
          <p:cNvSpPr/>
          <p:nvPr/>
        </p:nvSpPr>
        <p:spPr>
          <a:xfrm>
            <a:off x="1954568" y="1429305"/>
            <a:ext cx="1509204" cy="5211192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98FA857-A3A4-4782-B178-D97B82FAB8A4}"/>
              </a:ext>
            </a:extLst>
          </p:cNvPr>
          <p:cNvSpPr/>
          <p:nvPr/>
        </p:nvSpPr>
        <p:spPr>
          <a:xfrm>
            <a:off x="3767092" y="1429305"/>
            <a:ext cx="1717825" cy="5211192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6D10AE-6A59-4E5E-BDF9-4E5AEC8E53C3}"/>
              </a:ext>
            </a:extLst>
          </p:cNvPr>
          <p:cNvSpPr/>
          <p:nvPr/>
        </p:nvSpPr>
        <p:spPr>
          <a:xfrm>
            <a:off x="5788240" y="1384354"/>
            <a:ext cx="2876365" cy="5211192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77D47-1074-404F-8EAB-4A314EF6B000}"/>
              </a:ext>
            </a:extLst>
          </p:cNvPr>
          <p:cNvSpPr txBox="1"/>
          <p:nvPr/>
        </p:nvSpPr>
        <p:spPr>
          <a:xfrm>
            <a:off x="142043" y="1566011"/>
            <a:ext cx="1509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F87FA6-BE28-4C8D-A606-C57BBECC2E78}"/>
              </a:ext>
            </a:extLst>
          </p:cNvPr>
          <p:cNvSpPr txBox="1"/>
          <p:nvPr/>
        </p:nvSpPr>
        <p:spPr>
          <a:xfrm>
            <a:off x="1954568" y="1566011"/>
            <a:ext cx="1509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8BBB32-AC40-4789-82A0-3ED33150282C}"/>
              </a:ext>
            </a:extLst>
          </p:cNvPr>
          <p:cNvSpPr txBox="1"/>
          <p:nvPr/>
        </p:nvSpPr>
        <p:spPr>
          <a:xfrm>
            <a:off x="3767092" y="1658344"/>
            <a:ext cx="171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Processing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0116A1-CA19-4B5A-A75F-DCCB13CE6B86}"/>
              </a:ext>
            </a:extLst>
          </p:cNvPr>
          <p:cNvSpPr txBox="1"/>
          <p:nvPr/>
        </p:nvSpPr>
        <p:spPr>
          <a:xfrm>
            <a:off x="5788238" y="1642955"/>
            <a:ext cx="2876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Modeling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2ADAA6-BC19-41F6-BD61-C060F46EF9F3}"/>
              </a:ext>
            </a:extLst>
          </p:cNvPr>
          <p:cNvSpPr txBox="1"/>
          <p:nvPr/>
        </p:nvSpPr>
        <p:spPr>
          <a:xfrm>
            <a:off x="8967926" y="1637030"/>
            <a:ext cx="3084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Stacking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73943E-6053-459F-A637-CFF3CCF1E982}"/>
              </a:ext>
            </a:extLst>
          </p:cNvPr>
          <p:cNvSpPr txBox="1"/>
          <p:nvPr/>
        </p:nvSpPr>
        <p:spPr>
          <a:xfrm>
            <a:off x="310718" y="3496901"/>
            <a:ext cx="1171853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7C8CA8-4DD4-4178-A394-73E01EBC6BF5}"/>
              </a:ext>
            </a:extLst>
          </p:cNvPr>
          <p:cNvSpPr txBox="1"/>
          <p:nvPr/>
        </p:nvSpPr>
        <p:spPr>
          <a:xfrm>
            <a:off x="2123241" y="3496901"/>
            <a:ext cx="1171853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distplot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199C7D-1F38-4B03-AD9D-FEAEDFE4523E}"/>
              </a:ext>
            </a:extLst>
          </p:cNvPr>
          <p:cNvSpPr txBox="1"/>
          <p:nvPr/>
        </p:nvSpPr>
        <p:spPr>
          <a:xfrm>
            <a:off x="2123241" y="4266583"/>
            <a:ext cx="1171853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countplot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E2F28B-345E-4B66-BEB0-7CADD3DC342B}"/>
              </a:ext>
            </a:extLst>
          </p:cNvPr>
          <p:cNvSpPr txBox="1"/>
          <p:nvPr/>
        </p:nvSpPr>
        <p:spPr>
          <a:xfrm>
            <a:off x="2123241" y="2727219"/>
            <a:ext cx="1171853" cy="4616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Descriptive statistics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B66A6F-105A-4C84-9DCD-0AC72D5DDDC8}"/>
              </a:ext>
            </a:extLst>
          </p:cNvPr>
          <p:cNvSpPr txBox="1"/>
          <p:nvPr/>
        </p:nvSpPr>
        <p:spPr>
          <a:xfrm>
            <a:off x="142043" y="5388746"/>
            <a:ext cx="1509204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load_data</a:t>
            </a:r>
            <a:endParaRPr lang="en-US" sz="1200" dirty="0"/>
          </a:p>
          <a:p>
            <a:pPr algn="ctr"/>
            <a:r>
              <a:rPr lang="en-US" sz="1200" dirty="0" err="1"/>
              <a:t>split_X_y</a:t>
            </a:r>
            <a:endParaRPr lang="en-US" sz="1200" dirty="0"/>
          </a:p>
          <a:p>
            <a:pPr algn="ctr"/>
            <a:r>
              <a:rPr lang="en-US" sz="1200" dirty="0" err="1"/>
              <a:t>apply_task_condition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B91319-4FD9-4044-B3E6-FBA2026933B2}"/>
              </a:ext>
            </a:extLst>
          </p:cNvPr>
          <p:cNvSpPr txBox="1"/>
          <p:nvPr/>
        </p:nvSpPr>
        <p:spPr>
          <a:xfrm>
            <a:off x="142043" y="2080944"/>
            <a:ext cx="150920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data_loader.py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3E253E-41D3-40BD-890E-6ADD3A61F20B}"/>
              </a:ext>
            </a:extLst>
          </p:cNvPr>
          <p:cNvSpPr txBox="1"/>
          <p:nvPr/>
        </p:nvSpPr>
        <p:spPr>
          <a:xfrm>
            <a:off x="1954567" y="2080944"/>
            <a:ext cx="150920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eda.py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EBC4CE-7F34-4117-9685-188FDD5EA428}"/>
              </a:ext>
            </a:extLst>
          </p:cNvPr>
          <p:cNvSpPr txBox="1"/>
          <p:nvPr/>
        </p:nvSpPr>
        <p:spPr>
          <a:xfrm>
            <a:off x="3767090" y="2080944"/>
            <a:ext cx="1717825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data_processor.py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B4227C-E37F-45B4-A1CC-AA5CC08AC03F}"/>
              </a:ext>
            </a:extLst>
          </p:cNvPr>
          <p:cNvSpPr txBox="1"/>
          <p:nvPr/>
        </p:nvSpPr>
        <p:spPr>
          <a:xfrm>
            <a:off x="5788233" y="2080944"/>
            <a:ext cx="2876372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modeling.py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716014-ABEC-4F84-8615-23C261CF27B4}"/>
              </a:ext>
            </a:extLst>
          </p:cNvPr>
          <p:cNvSpPr txBox="1"/>
          <p:nvPr/>
        </p:nvSpPr>
        <p:spPr>
          <a:xfrm>
            <a:off x="8967921" y="2085115"/>
            <a:ext cx="308499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modeling.py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900916-3C5E-457D-ABA4-9A680DEA8520}"/>
              </a:ext>
            </a:extLst>
          </p:cNvPr>
          <p:cNvSpPr txBox="1"/>
          <p:nvPr/>
        </p:nvSpPr>
        <p:spPr>
          <a:xfrm>
            <a:off x="1954565" y="5388746"/>
            <a:ext cx="1509204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display_basic_info</a:t>
            </a:r>
            <a:endParaRPr lang="en-US" sz="1200" dirty="0"/>
          </a:p>
          <a:p>
            <a:pPr algn="ctr"/>
            <a:r>
              <a:rPr lang="en-US" sz="1200" dirty="0" err="1"/>
              <a:t>plot_target_feature</a:t>
            </a:r>
            <a:endParaRPr lang="en-US" sz="1200" dirty="0"/>
          </a:p>
          <a:p>
            <a:pPr algn="ctr"/>
            <a:r>
              <a:rPr lang="en-US" sz="1200" dirty="0"/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6A4EF4-3E2E-40C3-92A3-A8DA825B536D}"/>
              </a:ext>
            </a:extLst>
          </p:cNvPr>
          <p:cNvSpPr txBox="1"/>
          <p:nvPr/>
        </p:nvSpPr>
        <p:spPr>
          <a:xfrm>
            <a:off x="3870664" y="2727219"/>
            <a:ext cx="1526959" cy="27699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ConvertWordToNum</a:t>
            </a: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D6404E-96DD-4BBA-AB9D-6252F7893BF0}"/>
              </a:ext>
            </a:extLst>
          </p:cNvPr>
          <p:cNvSpPr txBox="1"/>
          <p:nvPr/>
        </p:nvSpPr>
        <p:spPr>
          <a:xfrm>
            <a:off x="3870664" y="3222592"/>
            <a:ext cx="1526959" cy="27699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DtypeConverter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A2C755-EDC8-4B60-84C9-D2E200357236}"/>
              </a:ext>
            </a:extLst>
          </p:cNvPr>
          <p:cNvSpPr txBox="1"/>
          <p:nvPr/>
        </p:nvSpPr>
        <p:spPr>
          <a:xfrm>
            <a:off x="3870664" y="3712951"/>
            <a:ext cx="1526959" cy="27699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DataFrameSelector</a:t>
            </a:r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8B1C35-F935-4680-9C24-27727BB93942}"/>
              </a:ext>
            </a:extLst>
          </p:cNvPr>
          <p:cNvSpPr txBox="1"/>
          <p:nvPr/>
        </p:nvSpPr>
        <p:spPr>
          <a:xfrm>
            <a:off x="3870664" y="4203310"/>
            <a:ext cx="1526959" cy="27699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Imputer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F67904-ED31-4C58-9953-6DF6FE61264B}"/>
              </a:ext>
            </a:extLst>
          </p:cNvPr>
          <p:cNvSpPr txBox="1"/>
          <p:nvPr/>
        </p:nvSpPr>
        <p:spPr>
          <a:xfrm>
            <a:off x="3862522" y="4693669"/>
            <a:ext cx="1526959" cy="27699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StandardScaler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FEAD67-0936-46F9-B695-7CDADB23B7AA}"/>
              </a:ext>
            </a:extLst>
          </p:cNvPr>
          <p:cNvSpPr txBox="1"/>
          <p:nvPr/>
        </p:nvSpPr>
        <p:spPr>
          <a:xfrm>
            <a:off x="3767087" y="5388746"/>
            <a:ext cx="1717827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Pipeline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 err="1"/>
              <a:t>num_pipeline</a:t>
            </a:r>
            <a:endParaRPr lang="en-US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One-hot Encoder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 err="1"/>
              <a:t>full_pipeline_encoder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E951EE-A709-4637-8A31-32724039E41F}"/>
              </a:ext>
            </a:extLst>
          </p:cNvPr>
          <p:cNvSpPr txBox="1"/>
          <p:nvPr/>
        </p:nvSpPr>
        <p:spPr>
          <a:xfrm>
            <a:off x="6462939" y="2727218"/>
            <a:ext cx="1526959" cy="33855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Ridge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1DD684-DA28-4229-95A7-7334DAC9582F}"/>
              </a:ext>
            </a:extLst>
          </p:cNvPr>
          <p:cNvSpPr txBox="1"/>
          <p:nvPr/>
        </p:nvSpPr>
        <p:spPr>
          <a:xfrm>
            <a:off x="6462935" y="3112512"/>
            <a:ext cx="1526959" cy="33855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Elastic Net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F76AFD-DBA0-4EDF-9CA9-F609EDB08330}"/>
              </a:ext>
            </a:extLst>
          </p:cNvPr>
          <p:cNvSpPr txBox="1"/>
          <p:nvPr/>
        </p:nvSpPr>
        <p:spPr>
          <a:xfrm>
            <a:off x="6462935" y="3503296"/>
            <a:ext cx="1526959" cy="33855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Random Forest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248A53-0ED6-4EBC-B5CD-ED535E597128}"/>
              </a:ext>
            </a:extLst>
          </p:cNvPr>
          <p:cNvSpPr txBox="1"/>
          <p:nvPr/>
        </p:nvSpPr>
        <p:spPr>
          <a:xfrm>
            <a:off x="6462935" y="3889231"/>
            <a:ext cx="1526959" cy="33855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Extra Tree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80297C-E365-4C47-8BBE-ECACFF16FCD8}"/>
              </a:ext>
            </a:extLst>
          </p:cNvPr>
          <p:cNvSpPr txBox="1"/>
          <p:nvPr/>
        </p:nvSpPr>
        <p:spPr>
          <a:xfrm>
            <a:off x="6462934" y="4274726"/>
            <a:ext cx="1526959" cy="33855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XGBoost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EEF567-1CFB-40E5-821B-9423C557B123}"/>
              </a:ext>
            </a:extLst>
          </p:cNvPr>
          <p:cNvSpPr txBox="1"/>
          <p:nvPr/>
        </p:nvSpPr>
        <p:spPr>
          <a:xfrm>
            <a:off x="6462934" y="4662891"/>
            <a:ext cx="1526959" cy="33855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Neural Network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FD11BC-1192-4710-B13C-2E89B24A9992}"/>
              </a:ext>
            </a:extLst>
          </p:cNvPr>
          <p:cNvSpPr txBox="1"/>
          <p:nvPr/>
        </p:nvSpPr>
        <p:spPr>
          <a:xfrm>
            <a:off x="6462934" y="5046156"/>
            <a:ext cx="1526959" cy="33855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GridSearchCV</a:t>
            </a:r>
            <a:endParaRPr lang="en-US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64EE82-5253-4A9C-A74E-5269FC53C64F}"/>
              </a:ext>
            </a:extLst>
          </p:cNvPr>
          <p:cNvSpPr txBox="1"/>
          <p:nvPr/>
        </p:nvSpPr>
        <p:spPr>
          <a:xfrm>
            <a:off x="9642627" y="3386406"/>
            <a:ext cx="1830277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AVG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078D67-D7BA-4CB6-A9EC-4AEBE82B45D1}"/>
              </a:ext>
            </a:extLst>
          </p:cNvPr>
          <p:cNvSpPr txBox="1"/>
          <p:nvPr/>
        </p:nvSpPr>
        <p:spPr>
          <a:xfrm>
            <a:off x="9642627" y="3904619"/>
            <a:ext cx="1830275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LinearRegression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257054-DE75-49A9-8A46-B01ED2BE5604}"/>
              </a:ext>
            </a:extLst>
          </p:cNvPr>
          <p:cNvSpPr txBox="1"/>
          <p:nvPr/>
        </p:nvSpPr>
        <p:spPr>
          <a:xfrm>
            <a:off x="9642627" y="4433289"/>
            <a:ext cx="1830274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Neural Network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4C960F-7BCB-4B30-BB4E-5E6EB52F64DC}"/>
              </a:ext>
            </a:extLst>
          </p:cNvPr>
          <p:cNvSpPr txBox="1"/>
          <p:nvPr/>
        </p:nvSpPr>
        <p:spPr>
          <a:xfrm>
            <a:off x="9642627" y="2802480"/>
            <a:ext cx="1830281" cy="46166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Stacking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20395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87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Adobe Fangsong Std R</vt:lpstr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Jihoon Kim</dc:creator>
  <cp:lastModifiedBy>Jihoon Kim</cp:lastModifiedBy>
  <cp:revision>10</cp:revision>
  <dcterms:created xsi:type="dcterms:W3CDTF">2017-08-06T02:16:26Z</dcterms:created>
  <dcterms:modified xsi:type="dcterms:W3CDTF">2017-08-06T15:06:37Z</dcterms:modified>
</cp:coreProperties>
</file>