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677B-E1C2-43EB-8FB3-9BF19BBA9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E650-D9F3-43D0-997B-0A6C4629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1A8-7B2E-4606-9EBB-C79FD432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CF1-914A-4F1D-A5C8-0ECA3291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7E5FD-7ABC-4BBC-93F1-AF39D0C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17AB-FB4B-4C65-B9F4-EE6E0627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E9FE2-9000-449B-83A4-86D7C762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C262-B881-4D89-ACE1-2220449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D550-676E-4DCC-979C-1A57CE77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D253-E8C7-4B2C-861A-4D3770A0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308E9-7E85-4BBC-B1C7-F9457939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962F-27DA-406D-8BA6-8E6036A8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9273B-E8C1-47E4-83AE-636AD3A5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B938-B818-4DEB-A0C2-BF444F4D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39FDA-D9E5-4E08-B440-7C6ECE3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AAC-8F99-4F4B-A203-8AE103F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A169-1EFC-4B91-BA7A-BC2498CE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EDBB-2A7C-4E35-BB79-51C1522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0388-93C4-4910-83C1-DD7568E1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5B73B-4498-4989-A63A-55CD493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35D6-BF79-447C-B549-EA314E1D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2AA2-250F-45E4-A0A5-6AABA3B0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2623-F316-42F5-AEE4-DC444764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9BDA-3519-4B7A-94A3-21673917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AAE8-66CD-4287-8BFD-F07D9CF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FCA-B81F-4B28-ADA2-DF285B4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F658-1069-4C70-AE81-E28C3725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6490D-A916-4FCA-9192-1467AB0E1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A3C9-2214-40C3-89C1-CB3F852E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CF35-1010-49F5-8A8A-4B1A76E0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2929-F4F7-477D-81E8-5F691C7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14F7-8874-4071-8E7A-B2FBF1A0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82EB-D7AF-4582-A8F1-0A90514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63CF6-63FF-498B-92B6-72DCBA1F8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38B2-FBAA-472A-B91B-9DA4FD9C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F357D-DBC8-42B8-822E-DF8BD9FF6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B67D7-4E0E-4501-8578-3AD7A52B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2AA7-A091-4228-A874-84B223D3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A2949-B9EC-416F-9E24-3229780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0758-24D6-40A6-9F39-5B6B76D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DBBC-2EEA-4780-8474-D1BFFAFB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6E3E4-DE79-4DFE-BD19-DFD2641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866E5-2191-4041-903A-FAECB41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898F2-5060-46F5-AB14-A2B1D554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9BE3E-67E7-480A-A3D2-77DAC60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F8C8E-0F25-467E-B65F-BE18EB30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507-FE9D-4080-97B3-1946500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4B18-D95F-4E58-8DAB-EF44DF259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61ED-E4A3-4DE4-889C-34A14862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7FA91-64E0-4AC6-9F26-220C8F93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217DA-1CF7-484F-A434-657C1FB5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7975-EA48-464C-B735-6BBDB00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F85F-1670-4178-8F4E-6A88A42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6EE51-673B-416D-B469-39DFA4DBD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25094-B25A-44E0-81C2-1F0E5513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95B5F-B837-434A-B8A2-08EF4FE3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F822-1A80-4890-B87C-57BC394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C84C-A143-4AE8-A2E0-F37E0823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DE2AE-0173-4C6A-80A1-24BE767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D4C5-458E-462C-9C4B-D1C7ED2A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4FE4-C0E8-4B6C-92D2-709589AD3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ABE9-116B-4421-B689-A4EA4F7DEA3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F11-5518-441E-A432-68EA4DF74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A2422-E1D2-4B45-AE9F-14C8374EB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3417-A6D7-4CE2-B7E5-35B8CB718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09D748-6B00-4C26-B18D-DE4F7D559DCD}"/>
              </a:ext>
            </a:extLst>
          </p:cNvPr>
          <p:cNvSpPr/>
          <p:nvPr/>
        </p:nvSpPr>
        <p:spPr>
          <a:xfrm>
            <a:off x="381738" y="3369762"/>
            <a:ext cx="11327907" cy="343510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EC5826-E049-4BD2-BD5E-7A9F0F3B5BAC}"/>
              </a:ext>
            </a:extLst>
          </p:cNvPr>
          <p:cNvSpPr/>
          <p:nvPr/>
        </p:nvSpPr>
        <p:spPr>
          <a:xfrm>
            <a:off x="727968" y="5468645"/>
            <a:ext cx="10635449" cy="10830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EACFB-C60E-49E9-8AFA-79A893F32C0C}"/>
              </a:ext>
            </a:extLst>
          </p:cNvPr>
          <p:cNvSpPr txBox="1"/>
          <p:nvPr/>
        </p:nvSpPr>
        <p:spPr>
          <a:xfrm>
            <a:off x="5091342" y="5309006"/>
            <a:ext cx="1997478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45D8C-011A-45CE-ABF9-3A3707B235A2}"/>
              </a:ext>
            </a:extLst>
          </p:cNvPr>
          <p:cNvSpPr txBox="1"/>
          <p:nvPr/>
        </p:nvSpPr>
        <p:spPr>
          <a:xfrm>
            <a:off x="986900" y="5764497"/>
            <a:ext cx="142930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8A7F8-157E-4B0D-95CC-269B2E49E733}"/>
              </a:ext>
            </a:extLst>
          </p:cNvPr>
          <p:cNvSpPr txBox="1"/>
          <p:nvPr/>
        </p:nvSpPr>
        <p:spPr>
          <a:xfrm>
            <a:off x="2496105" y="5764496"/>
            <a:ext cx="151807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Elastic </a:t>
            </a:r>
          </a:p>
          <a:p>
            <a:pPr algn="ctr"/>
            <a:r>
              <a:rPr lang="en-US" sz="2000" dirty="0"/>
              <a:t>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3E8F7-0A3F-4E6B-9E5D-C59F39F4A49E}"/>
              </a:ext>
            </a:extLst>
          </p:cNvPr>
          <p:cNvSpPr txBox="1"/>
          <p:nvPr/>
        </p:nvSpPr>
        <p:spPr>
          <a:xfrm>
            <a:off x="4094084" y="5764496"/>
            <a:ext cx="175703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Random</a:t>
            </a:r>
          </a:p>
          <a:p>
            <a:pPr algn="ctr"/>
            <a:r>
              <a:rPr lang="en-US" sz="2000" dirty="0"/>
              <a:t>Forest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F3D642-08EC-4D7D-9E88-D775BCA4D130}"/>
              </a:ext>
            </a:extLst>
          </p:cNvPr>
          <p:cNvSpPr txBox="1"/>
          <p:nvPr/>
        </p:nvSpPr>
        <p:spPr>
          <a:xfrm>
            <a:off x="5931022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 </a:t>
            </a:r>
          </a:p>
          <a:p>
            <a:pPr algn="ctr"/>
            <a:r>
              <a:rPr lang="en-US" sz="2000" dirty="0"/>
              <a:t>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186B8-1D74-42D7-B7FF-09AB4E9DF261}"/>
              </a:ext>
            </a:extLst>
          </p:cNvPr>
          <p:cNvSpPr txBox="1"/>
          <p:nvPr/>
        </p:nvSpPr>
        <p:spPr>
          <a:xfrm>
            <a:off x="7705817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Gradient Boosting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34F99-783A-4317-ADAF-271FF8B2A52E}"/>
              </a:ext>
            </a:extLst>
          </p:cNvPr>
          <p:cNvSpPr txBox="1"/>
          <p:nvPr/>
        </p:nvSpPr>
        <p:spPr>
          <a:xfrm>
            <a:off x="9416990" y="5751752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2E47B-E915-4426-ABA6-CDD2C981F9D4}"/>
              </a:ext>
            </a:extLst>
          </p:cNvPr>
          <p:cNvSpPr txBox="1"/>
          <p:nvPr/>
        </p:nvSpPr>
        <p:spPr>
          <a:xfrm>
            <a:off x="5091342" y="3177007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 Stacking Layer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1B7387-5F80-41EA-B4BB-26C511C1A9AA}"/>
              </a:ext>
            </a:extLst>
          </p:cNvPr>
          <p:cNvSpPr/>
          <p:nvPr/>
        </p:nvSpPr>
        <p:spPr>
          <a:xfrm rot="16200000">
            <a:off x="5824632" y="2389361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02106B-C06F-4FB6-8CFD-28D30E02C5A6}"/>
              </a:ext>
            </a:extLst>
          </p:cNvPr>
          <p:cNvSpPr/>
          <p:nvPr/>
        </p:nvSpPr>
        <p:spPr>
          <a:xfrm>
            <a:off x="426128" y="1527818"/>
            <a:ext cx="11327907" cy="1102932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E5C414B-C6FF-4DB9-A8CE-6E1D03EA3A99}"/>
              </a:ext>
            </a:extLst>
          </p:cNvPr>
          <p:cNvSpPr/>
          <p:nvPr/>
        </p:nvSpPr>
        <p:spPr>
          <a:xfrm rot="16200000">
            <a:off x="5824632" y="672772"/>
            <a:ext cx="442120" cy="98098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B3F744-2230-4E78-B187-7FDF630D3E21}"/>
              </a:ext>
            </a:extLst>
          </p:cNvPr>
          <p:cNvSpPr/>
          <p:nvPr/>
        </p:nvSpPr>
        <p:spPr>
          <a:xfrm>
            <a:off x="4429956" y="34680"/>
            <a:ext cx="3231472" cy="77645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Normalized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DB261-046B-4680-81FD-7342DA6487A7}"/>
              </a:ext>
            </a:extLst>
          </p:cNvPr>
          <p:cNvSpPr txBox="1"/>
          <p:nvPr/>
        </p:nvSpPr>
        <p:spPr>
          <a:xfrm>
            <a:off x="5046953" y="1444937"/>
            <a:ext cx="199747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Blender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92AC9F-EEAD-47B1-9AF3-6DE48A90DE3F}"/>
              </a:ext>
            </a:extLst>
          </p:cNvPr>
          <p:cNvSpPr txBox="1"/>
          <p:nvPr/>
        </p:nvSpPr>
        <p:spPr>
          <a:xfrm>
            <a:off x="2237174" y="1924619"/>
            <a:ext cx="142930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AVG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B324F6-EF32-463D-B386-1E6FEA274EE1}"/>
              </a:ext>
            </a:extLst>
          </p:cNvPr>
          <p:cNvSpPr txBox="1"/>
          <p:nvPr/>
        </p:nvSpPr>
        <p:spPr>
          <a:xfrm>
            <a:off x="4341920" y="1930225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Linear Regression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A78DA5-922D-4059-9B3C-013186A93165}"/>
              </a:ext>
            </a:extLst>
          </p:cNvPr>
          <p:cNvSpPr txBox="1"/>
          <p:nvPr/>
        </p:nvSpPr>
        <p:spPr>
          <a:xfrm>
            <a:off x="8049086" y="1924619"/>
            <a:ext cx="322037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Neural Network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881AE8-BCDF-4D13-9F9F-1D9BE4B8B918}"/>
              </a:ext>
            </a:extLst>
          </p:cNvPr>
          <p:cNvSpPr/>
          <p:nvPr/>
        </p:nvSpPr>
        <p:spPr>
          <a:xfrm>
            <a:off x="727968" y="4004243"/>
            <a:ext cx="10635449" cy="10830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BED32-BFB1-4B55-B183-AB0C770D2249}"/>
              </a:ext>
            </a:extLst>
          </p:cNvPr>
          <p:cNvSpPr txBox="1"/>
          <p:nvPr/>
        </p:nvSpPr>
        <p:spPr>
          <a:xfrm>
            <a:off x="5091342" y="3844604"/>
            <a:ext cx="1997478" cy="369332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GridSearchCV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BB3D50-B845-476C-B129-D3E146FA6E63}"/>
              </a:ext>
            </a:extLst>
          </p:cNvPr>
          <p:cNvSpPr txBox="1"/>
          <p:nvPr/>
        </p:nvSpPr>
        <p:spPr>
          <a:xfrm>
            <a:off x="986900" y="4300095"/>
            <a:ext cx="142930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Ridge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1EB1E2-63AA-4E1C-880B-00A43F93ACD0}"/>
              </a:ext>
            </a:extLst>
          </p:cNvPr>
          <p:cNvSpPr txBox="1"/>
          <p:nvPr/>
        </p:nvSpPr>
        <p:spPr>
          <a:xfrm>
            <a:off x="2496105" y="4300094"/>
            <a:ext cx="151807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Elastic </a:t>
            </a:r>
          </a:p>
          <a:p>
            <a:pPr algn="ctr"/>
            <a:r>
              <a:rPr lang="en-US" sz="2000" dirty="0"/>
              <a:t>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D925A-3E60-491C-ACCC-D58B675DC5B7}"/>
              </a:ext>
            </a:extLst>
          </p:cNvPr>
          <p:cNvSpPr txBox="1"/>
          <p:nvPr/>
        </p:nvSpPr>
        <p:spPr>
          <a:xfrm>
            <a:off x="4094084" y="4300094"/>
            <a:ext cx="175703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Random</a:t>
            </a:r>
          </a:p>
          <a:p>
            <a:pPr algn="ctr"/>
            <a:r>
              <a:rPr lang="en-US" sz="2000" dirty="0"/>
              <a:t>Forest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AC2CAE-1E1B-470B-A443-640628DDEB9D}"/>
              </a:ext>
            </a:extLst>
          </p:cNvPr>
          <p:cNvSpPr txBox="1"/>
          <p:nvPr/>
        </p:nvSpPr>
        <p:spPr>
          <a:xfrm>
            <a:off x="5931022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Extra </a:t>
            </a:r>
          </a:p>
          <a:p>
            <a:pPr algn="ctr"/>
            <a:r>
              <a:rPr lang="en-US" sz="2000" dirty="0"/>
              <a:t>Tree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C28817-5C48-4180-816F-F271EED94ED3}"/>
              </a:ext>
            </a:extLst>
          </p:cNvPr>
          <p:cNvSpPr txBox="1"/>
          <p:nvPr/>
        </p:nvSpPr>
        <p:spPr>
          <a:xfrm>
            <a:off x="7705817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Gradient Boosting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ACA8C-7478-4690-BBA8-F4F7714A271C}"/>
              </a:ext>
            </a:extLst>
          </p:cNvPr>
          <p:cNvSpPr txBox="1"/>
          <p:nvPr/>
        </p:nvSpPr>
        <p:spPr>
          <a:xfrm>
            <a:off x="9416990" y="4287350"/>
            <a:ext cx="1694895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21EFB-57AD-4582-BB06-210E61906415}"/>
              </a:ext>
            </a:extLst>
          </p:cNvPr>
          <p:cNvSpPr txBox="1"/>
          <p:nvPr/>
        </p:nvSpPr>
        <p:spPr>
          <a:xfrm rot="10800000">
            <a:off x="186403" y="4004243"/>
            <a:ext cx="461665" cy="108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81ABE1-F4C0-43B2-85E1-8EA11EC93126}"/>
              </a:ext>
            </a:extLst>
          </p:cNvPr>
          <p:cNvSpPr txBox="1"/>
          <p:nvPr/>
        </p:nvSpPr>
        <p:spPr>
          <a:xfrm rot="10800000">
            <a:off x="186403" y="5468645"/>
            <a:ext cx="461665" cy="108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</a:t>
            </a:r>
          </a:p>
        </p:txBody>
      </p:sp>
    </p:spTree>
    <p:extLst>
      <p:ext uri="{BB962C8B-B14F-4D97-AF65-F5344CB8AC3E}">
        <p14:creationId xmlns:p14="http://schemas.microsoft.com/office/powerpoint/2010/main" val="237194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Kim</dc:creator>
  <cp:lastModifiedBy>Jihoon Kim</cp:lastModifiedBy>
  <cp:revision>6</cp:revision>
  <dcterms:created xsi:type="dcterms:W3CDTF">2017-08-08T01:18:17Z</dcterms:created>
  <dcterms:modified xsi:type="dcterms:W3CDTF">2017-08-10T20:06:49Z</dcterms:modified>
</cp:coreProperties>
</file>