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6EF36DF-63D8-4DF3-B13C-E771B35E12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20DDB4-4D45-487B-B0F0-90884F44DA5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71EC88-0A26-4F39-A837-8672E27CA33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5520" y="1749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5520" y="1749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C7C816-EF77-41F4-9895-4EC2DC89DAE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5520" y="174960"/>
            <a:ext cx="10515240" cy="1325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57F1E2-FEF0-4929-881C-1A76C1E9A1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60120" y="396828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519080" y="3831120"/>
            <a:ext cx="7491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5520" y="174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Ink 2" descr=""/>
          <p:cNvPicPr/>
          <p:nvPr/>
        </p:nvPicPr>
        <p:blipFill>
          <a:blip r:embed="rId1"/>
          <a:stretch/>
        </p:blipFill>
        <p:spPr>
          <a:xfrm>
            <a:off x="695520" y="28800"/>
            <a:ext cx="10635840" cy="662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4543920" y="39315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519080" y="3831120"/>
            <a:ext cx="74919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5520" y="174960"/>
            <a:ext cx="10515240" cy="739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cost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0120" y="998280"/>
            <a:ext cx="10515240" cy="620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33880" y="1922040"/>
            <a:ext cx="10280160" cy="610920"/>
          </a:xfrm>
          <a:prstGeom prst="rect">
            <a:avLst/>
          </a:prstGeom>
          <a:blipFill>
            <a:blip r:embed="rId2"/>
            <a:stretch>
              <a:fillRect l="-1360" t="-8906" r="0" b="-237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82600" y="2689200"/>
            <a:ext cx="41176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Loss (error) function: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nk 5" descr=""/>
          <p:cNvPicPr/>
          <p:nvPr/>
        </p:nvPicPr>
        <p:blipFill>
          <a:blip r:embed="rId3"/>
          <a:stretch/>
        </p:blipFill>
        <p:spPr>
          <a:xfrm>
            <a:off x="47880" y="962280"/>
            <a:ext cx="11810520" cy="1726920"/>
          </a:xfrm>
          <a:prstGeom prst="rect">
            <a:avLst/>
          </a:prstGeom>
          <a:ln>
            <a:noFill/>
          </a:ln>
        </p:spPr>
      </p:pic>
      <p:pic>
        <p:nvPicPr>
          <p:cNvPr id="101" name="Ink 6" descr=""/>
          <p:cNvPicPr/>
          <p:nvPr/>
        </p:nvPicPr>
        <p:blipFill>
          <a:blip r:embed="rId4"/>
          <a:stretch/>
        </p:blipFill>
        <p:spPr>
          <a:xfrm>
            <a:off x="0" y="1737360"/>
            <a:ext cx="1195056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LibreOffice/5.1.6.2$Linux_X86_64 LibreOffice_project/10m0$Build-2</Application>
  <Words>54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2017-06-25T06:43:31Z</dcterms:created>
  <dc:creator>Younes Bensouda Mourri</dc:creator>
  <dc:description/>
  <dc:language>en-US</dc:language>
  <cp:lastModifiedBy/>
  <dcterms:modified xsi:type="dcterms:W3CDTF">2017-08-21T07:37:43Z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