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50BF19-320B-4ABC-BB60-5F80A596444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C2F130-F2F1-43E5-BA67-6053AA627F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8AC15E-7319-41A3-B49D-732F1F02740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30F220-D0D7-4B54-9A97-63BE201BD6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DD70FB-907B-4D5E-88D9-F238641A55F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C83594-0983-4A61-9E7F-4ECC78F9E1A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36720" y="40233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401360" y="3848400"/>
            <a:ext cx="77342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36720" y="393192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889520" y="3931920"/>
            <a:ext cx="67586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96920" y="449820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17" descr=""/>
          <p:cNvPicPr/>
          <p:nvPr/>
        </p:nvPicPr>
        <p:blipFill>
          <a:blip r:embed="rId1"/>
          <a:stretch/>
        </p:blipFill>
        <p:spPr>
          <a:xfrm>
            <a:off x="510120" y="105732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39240" y="1391400"/>
            <a:ext cx="260676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839240" y="1391400"/>
            <a:ext cx="2606760" cy="59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839240" y="1971000"/>
            <a:ext cx="27068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1839240" y="1971000"/>
            <a:ext cx="2706840" cy="584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631880" y="2564640"/>
            <a:ext cx="80492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1631880" y="2564640"/>
            <a:ext cx="8049240" cy="584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27720" y="-265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recap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nk 9" descr=""/>
          <p:cNvPicPr/>
          <p:nvPr/>
        </p:nvPicPr>
        <p:blipFill>
          <a:blip r:embed="rId4"/>
          <a:stretch/>
        </p:blipFill>
        <p:spPr>
          <a:xfrm>
            <a:off x="1070280" y="1724040"/>
            <a:ext cx="9327600" cy="420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2458440" y="2554560"/>
          <a:ext cx="4132080" cy="533160"/>
        </p:xfrm>
        <a:graphic>
          <a:graphicData uri="http://schemas.openxmlformats.org/drawingml/2006/table">
            <a:tbl>
              <a:tblPr/>
              <a:tblGrid>
                <a:gridCol w="4132080"/>
              </a:tblGrid>
              <a:tr h="5331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3"/>
          <p:cNvGraphicFramePr/>
          <p:nvPr/>
        </p:nvGraphicFramePr>
        <p:xfrm>
          <a:off x="2458440" y="2554560"/>
          <a:ext cx="4132080" cy="578880"/>
        </p:xfrm>
        <a:graphic>
          <a:graphicData uri="http://schemas.openxmlformats.org/drawingml/2006/table">
            <a:tbl>
              <a:tblPr/>
              <a:tblGrid>
                <a:gridCol w="413208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5" name="CustomShape 4"/>
          <p:cNvSpPr/>
          <p:nvPr/>
        </p:nvSpPr>
        <p:spPr>
          <a:xfrm>
            <a:off x="955440" y="1580400"/>
            <a:ext cx="5097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955440" y="1580400"/>
            <a:ext cx="509760" cy="492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955440" y="2097720"/>
            <a:ext cx="585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955440" y="2097720"/>
            <a:ext cx="585000" cy="492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955440" y="2614680"/>
            <a:ext cx="5097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955440" y="2614680"/>
            <a:ext cx="509760" cy="492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955440" y="3131640"/>
            <a:ext cx="585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955440" y="3131640"/>
            <a:ext cx="585000" cy="4921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955440" y="3648600"/>
            <a:ext cx="4438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1540800" y="2343960"/>
            <a:ext cx="917280" cy="5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4"/>
          <p:cNvSpPr/>
          <p:nvPr/>
        </p:nvSpPr>
        <p:spPr>
          <a:xfrm flipV="1">
            <a:off x="1540800" y="2844000"/>
            <a:ext cx="91728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5"/>
          <p:cNvSpPr/>
          <p:nvPr/>
        </p:nvSpPr>
        <p:spPr>
          <a:xfrm flipV="1">
            <a:off x="1399680" y="2844000"/>
            <a:ext cx="1058400" cy="105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6"/>
          <p:cNvSpPr/>
          <p:nvPr/>
        </p:nvSpPr>
        <p:spPr>
          <a:xfrm>
            <a:off x="1465560" y="1826640"/>
            <a:ext cx="992520" cy="101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7"/>
          <p:cNvSpPr/>
          <p:nvPr/>
        </p:nvSpPr>
        <p:spPr>
          <a:xfrm flipV="1">
            <a:off x="1465560" y="2844000"/>
            <a:ext cx="9925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9" name="Table 18"/>
          <p:cNvGraphicFramePr/>
          <p:nvPr/>
        </p:nvGraphicFramePr>
        <p:xfrm>
          <a:off x="7207200" y="2550240"/>
          <a:ext cx="1984680" cy="570960"/>
        </p:xfrm>
        <a:graphic>
          <a:graphicData uri="http://schemas.openxmlformats.org/drawingml/2006/table">
            <a:tbl>
              <a:tblPr/>
              <a:tblGrid>
                <a:gridCol w="1984680"/>
              </a:tblGrid>
              <a:tr h="5713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9"/>
          <p:cNvGraphicFramePr/>
          <p:nvPr/>
        </p:nvGraphicFramePr>
        <p:xfrm>
          <a:off x="7207200" y="2550240"/>
          <a:ext cx="1984680" cy="578880"/>
        </p:xfrm>
        <a:graphic>
          <a:graphicData uri="http://schemas.openxmlformats.org/drawingml/2006/table">
            <a:tbl>
              <a:tblPr/>
              <a:tblGrid>
                <a:gridCol w="198468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1" name="CustomShape 20"/>
          <p:cNvSpPr/>
          <p:nvPr/>
        </p:nvSpPr>
        <p:spPr>
          <a:xfrm flipV="1">
            <a:off x="9191880" y="2799000"/>
            <a:ext cx="6159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21"/>
          <p:cNvGraphicFramePr/>
          <p:nvPr/>
        </p:nvGraphicFramePr>
        <p:xfrm>
          <a:off x="9808200" y="2550240"/>
          <a:ext cx="1378800" cy="542880"/>
        </p:xfrm>
        <a:graphic>
          <a:graphicData uri="http://schemas.openxmlformats.org/drawingml/2006/table">
            <a:tbl>
              <a:tblPr/>
              <a:tblGrid>
                <a:gridCol w="1379160"/>
              </a:tblGrid>
              <a:tr h="5432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22"/>
          <p:cNvGraphicFramePr/>
          <p:nvPr/>
        </p:nvGraphicFramePr>
        <p:xfrm>
          <a:off x="9808200" y="2550240"/>
          <a:ext cx="1378800" cy="578880"/>
        </p:xfrm>
        <a:graphic>
          <a:graphicData uri="http://schemas.openxmlformats.org/drawingml/2006/table">
            <a:tbl>
              <a:tblPr/>
              <a:tblGrid>
                <a:gridCol w="137916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4" name="CustomShape 23"/>
          <p:cNvSpPr/>
          <p:nvPr/>
        </p:nvSpPr>
        <p:spPr>
          <a:xfrm flipV="1">
            <a:off x="6590520" y="2842200"/>
            <a:ext cx="61596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Ink 1" descr=""/>
          <p:cNvPicPr/>
          <p:nvPr/>
        </p:nvPicPr>
        <p:blipFill>
          <a:blip r:embed="rId8"/>
          <a:stretch/>
        </p:blipFill>
        <p:spPr>
          <a:xfrm>
            <a:off x="625680" y="2384640"/>
            <a:ext cx="11201040" cy="391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4536720" y="393192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889520" y="3931920"/>
            <a:ext cx="67586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7720" y="-265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on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Ink 1" descr=""/>
          <p:cNvPicPr/>
          <p:nvPr/>
        </p:nvPicPr>
        <p:blipFill>
          <a:blip r:embed="rId1"/>
          <a:stretch/>
        </p:blipFill>
        <p:spPr>
          <a:xfrm>
            <a:off x="1235160" y="797040"/>
            <a:ext cx="10674000" cy="39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7720" y="-265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on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examples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nk 5" descr=""/>
          <p:cNvPicPr/>
          <p:nvPr/>
        </p:nvPicPr>
        <p:blipFill>
          <a:blip r:embed="rId1"/>
          <a:stretch/>
        </p:blipFill>
        <p:spPr>
          <a:xfrm>
            <a:off x="117720" y="758880"/>
            <a:ext cx="10985040" cy="59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LibreOffice/5.1.6.2$Linux_X86_64 LibreOffice_project/10m0$Build-2</Application>
  <Words>90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2017-06-25T10:42:02Z</dcterms:created>
  <dc:creator>Younes Bensouda Mourri</dc:creator>
  <dc:description/>
  <dc:language>en-US</dc:language>
  <cp:lastModifiedBy/>
  <dcterms:modified xsi:type="dcterms:W3CDTF">2017-08-21T14:02:08Z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