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E7E597-3CEC-4982-9807-C392776CBB0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FFA87B5-2E17-4323-95F7-574688DEC79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8AF64B-F428-49D3-8AF0-00F63CE6588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8DE4C8-492F-4467-B452-2DB58C9B93A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4572000" y="40230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2440" y="3848400"/>
            <a:ext cx="61124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Broadcasting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Broadcasting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81720" y="5273640"/>
            <a:ext cx="4661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cal = A.sum(axis = 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93240" y="5694120"/>
            <a:ext cx="8075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percentage = 100*A/(cal.reshape(1,4))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690560" y="1790280"/>
            <a:ext cx="1355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Apples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3372840" y="1799640"/>
            <a:ext cx="856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Beef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311360" y="1801800"/>
            <a:ext cx="1140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Eggs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5452200" y="1806840"/>
            <a:ext cx="1497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Potatoes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972360" y="2232720"/>
            <a:ext cx="982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Carb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1266480" y="3142800"/>
            <a:ext cx="67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Fat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1953360" y="2253600"/>
            <a:ext cx="2620080" cy="13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2043360" y="2262960"/>
            <a:ext cx="4906080" cy="1331640"/>
          </a:xfrm>
          <a:prstGeom prst="rect">
            <a:avLst/>
          </a:prstGeom>
          <a:blipFill>
            <a:blip r:embed="rId1"/>
            <a:stretch>
              <a:fillRect l="0" t="0" r="-80231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702360" y="2699640"/>
            <a:ext cx="1225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329760" y="1014120"/>
            <a:ext cx="102218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Calories from Carbs, Proteins, Fats in 100g of different foods: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nk 3" descr=""/>
          <p:cNvPicPr/>
          <p:nvPr/>
        </p:nvPicPr>
        <p:blipFill>
          <a:blip r:embed="rId2"/>
          <a:stretch/>
        </p:blipFill>
        <p:spPr>
          <a:xfrm>
            <a:off x="955800" y="1521000"/>
            <a:ext cx="10509120" cy="3644640"/>
          </a:xfrm>
          <a:prstGeom prst="rect">
            <a:avLst/>
          </a:prstGeom>
          <a:ln>
            <a:noFill/>
          </a:ln>
        </p:spPr>
      </p:pic>
      <p:pic>
        <p:nvPicPr>
          <p:cNvPr id="102" name="Ink 4" descr=""/>
          <p:cNvPicPr/>
          <p:nvPr/>
        </p:nvPicPr>
        <p:blipFill>
          <a:blip r:embed="rId3"/>
          <a:stretch/>
        </p:blipFill>
        <p:spPr>
          <a:xfrm>
            <a:off x="2831400" y="2470680"/>
            <a:ext cx="5123880" cy="1098000"/>
          </a:xfrm>
          <a:prstGeom prst="rect">
            <a:avLst/>
          </a:prstGeom>
          <a:ln>
            <a:noFill/>
          </a:ln>
        </p:spPr>
      </p:pic>
      <p:pic>
        <p:nvPicPr>
          <p:cNvPr id="103" name="Ink 5" descr=""/>
          <p:cNvPicPr/>
          <p:nvPr/>
        </p:nvPicPr>
        <p:blipFill>
          <a:blip r:embed="rId4"/>
          <a:stretch/>
        </p:blipFill>
        <p:spPr>
          <a:xfrm>
            <a:off x="3679920" y="2486160"/>
            <a:ext cx="6864120" cy="41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58400" y="4825800"/>
            <a:ext cx="34466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8258400" y="4825800"/>
            <a:ext cx="3446640" cy="820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536120" y="4779720"/>
            <a:ext cx="293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32160" y="4779720"/>
            <a:ext cx="2101680" cy="913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855680" y="4778280"/>
            <a:ext cx="1280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4855680" y="4778280"/>
            <a:ext cx="1280880" cy="913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3074760" y="4974840"/>
            <a:ext cx="396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7620480" y="4961520"/>
            <a:ext cx="42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8258400" y="3227040"/>
            <a:ext cx="3446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8258400" y="3227040"/>
            <a:ext cx="3446640" cy="913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3844080" y="3281400"/>
            <a:ext cx="345492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3844080" y="3281400"/>
            <a:ext cx="3454920" cy="5842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1536120" y="3215160"/>
            <a:ext cx="293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632160" y="3215160"/>
            <a:ext cx="2101680" cy="9133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3074760" y="3410280"/>
            <a:ext cx="396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7671240" y="3367800"/>
            <a:ext cx="42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1344960" y="996480"/>
            <a:ext cx="676080" cy="16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8"/>
          <p:cNvSpPr/>
          <p:nvPr/>
        </p:nvSpPr>
        <p:spPr>
          <a:xfrm>
            <a:off x="1344960" y="996480"/>
            <a:ext cx="676080" cy="16344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9"/>
          <p:cNvSpPr/>
          <p:nvPr/>
        </p:nvSpPr>
        <p:spPr>
          <a:xfrm>
            <a:off x="5042160" y="1296720"/>
            <a:ext cx="7963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0"/>
          <p:cNvSpPr/>
          <p:nvPr/>
        </p:nvSpPr>
        <p:spPr>
          <a:xfrm>
            <a:off x="5042160" y="1296720"/>
            <a:ext cx="796320" cy="49212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1"/>
          <p:cNvSpPr/>
          <p:nvPr/>
        </p:nvSpPr>
        <p:spPr>
          <a:xfrm>
            <a:off x="9383040" y="896040"/>
            <a:ext cx="1131480" cy="16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2"/>
          <p:cNvSpPr/>
          <p:nvPr/>
        </p:nvSpPr>
        <p:spPr>
          <a:xfrm>
            <a:off x="9383040" y="896040"/>
            <a:ext cx="1131480" cy="164232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3"/>
          <p:cNvSpPr/>
          <p:nvPr/>
        </p:nvSpPr>
        <p:spPr>
          <a:xfrm>
            <a:off x="3074760" y="1579680"/>
            <a:ext cx="3960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4"/>
          <p:cNvSpPr/>
          <p:nvPr/>
        </p:nvSpPr>
        <p:spPr>
          <a:xfrm>
            <a:off x="7671240" y="1425240"/>
            <a:ext cx="428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5"/>
          <p:cNvSpPr/>
          <p:nvPr/>
        </p:nvSpPr>
        <p:spPr>
          <a:xfrm>
            <a:off x="7299000" y="748800"/>
            <a:ext cx="3731760" cy="19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6"/>
          <p:cNvSpPr/>
          <p:nvPr/>
        </p:nvSpPr>
        <p:spPr>
          <a:xfrm>
            <a:off x="7458120" y="2768400"/>
            <a:ext cx="4405680" cy="174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7"/>
          <p:cNvSpPr/>
          <p:nvPr/>
        </p:nvSpPr>
        <p:spPr>
          <a:xfrm>
            <a:off x="7320240" y="4739760"/>
            <a:ext cx="4405680" cy="1363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Shape 28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Broadcasting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Ink 6" descr=""/>
          <p:cNvPicPr/>
          <p:nvPr/>
        </p:nvPicPr>
        <p:blipFill>
          <a:blip r:embed="rId10"/>
          <a:stretch/>
        </p:blipFill>
        <p:spPr>
          <a:xfrm>
            <a:off x="1190880" y="1006560"/>
            <a:ext cx="10775520" cy="563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" y="-205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General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Ink 5" descr=""/>
          <p:cNvPicPr/>
          <p:nvPr/>
        </p:nvPicPr>
        <p:blipFill>
          <a:blip r:embed="rId1"/>
          <a:stretch/>
        </p:blipFill>
        <p:spPr>
          <a:xfrm>
            <a:off x="1438560" y="828720"/>
            <a:ext cx="8927640" cy="525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LibreOffice/5.1.6.2$Linux_X86_64 LibreOffice_project/10m0$Build-2</Application>
  <Words>78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2017-06-26T19:23:23Z</dcterms:created>
  <dc:creator>Younes Bensouda Mourri</dc:creator>
  <dc:description/>
  <dc:language>en-US</dc:language>
  <cp:lastModifiedBy/>
  <dcterms:modified xsi:type="dcterms:W3CDTF">2017-08-21T15:54:18Z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