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5B7BCC8-06C6-4948-8C15-91F121543F4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CB00E1B-5B41-4A6E-B6A1-66C74365F7E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766A218-6502-4F37-802F-BF7DCBF03C6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3C40861-E18B-4DE7-824F-3E1E0EEFB39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10759680" y="6451920"/>
            <a:ext cx="157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Andrew 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4572000" y="393156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Basics of Neural Network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4639320" y="3848400"/>
            <a:ext cx="725868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note on python/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numpy vectors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59120" y="45763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17" descr=""/>
          <p:cNvPicPr/>
          <p:nvPr/>
        </p:nvPicPr>
        <p:blipFill>
          <a:blip r:embed="rId1"/>
          <a:stretch/>
        </p:blipFill>
        <p:spPr>
          <a:xfrm>
            <a:off x="472320" y="1135440"/>
            <a:ext cx="3840120" cy="37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82880" y="18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Python 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82880" y="18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Python / numpy vectors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83080" y="1857960"/>
            <a:ext cx="67291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import numpy as np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883080" y="2694600"/>
            <a:ext cx="92818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 = np.random.randn(5)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83080" y="3531240"/>
            <a:ext cx="9493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 = np.random.randn((5,1))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883080" y="4368240"/>
            <a:ext cx="9493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 = np.random.randn((1,5))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883080" y="5204880"/>
            <a:ext cx="84290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assert(a.shape = (5,1))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LibreOffice/5.1.6.2$Linux_X86_64 LibreOffice_project/10m0$Build-2</Application>
  <Words>45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2017-06-27T01:39:06Z</dcterms:created>
  <dc:creator>Younes Bensouda Mourri</dc:creator>
  <dc:description/>
  <dc:language>en-US</dc:language>
  <cp:lastModifiedBy/>
  <dcterms:modified xsi:type="dcterms:W3CDTF">2017-08-21T16:11:55Z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15.0035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