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040" y="7632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8040" y="7632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04AA3A-9348-4B43-9B2A-A891A997C2D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040" y="7632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AA2109-55B8-4F67-88BD-1B75C56D6E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023000" y="3848400"/>
            <a:ext cx="8491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blocks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629600" y="1147320"/>
            <a:ext cx="72777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040" y="-146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Forward and backward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85640" y="1179000"/>
            <a:ext cx="3834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85640" y="1179000"/>
            <a:ext cx="383400" cy="431280"/>
          </a:xfrm>
          <a:prstGeom prst="rect">
            <a:avLst/>
          </a:prstGeom>
          <a:blipFill>
            <a:blip r:embed="rId1"/>
            <a:stretch>
              <a:fillRect l="-4744" t="0" r="0" b="-559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85640" y="1695960"/>
            <a:ext cx="383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485640" y="1695960"/>
            <a:ext cx="383400" cy="434160"/>
          </a:xfrm>
          <a:prstGeom prst="rect">
            <a:avLst/>
          </a:prstGeom>
          <a:blipFill>
            <a:blip r:embed="rId2"/>
            <a:stretch>
              <a:fillRect l="-6261" t="0" r="0" b="-559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85640" y="2216160"/>
            <a:ext cx="383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485640" y="2216160"/>
            <a:ext cx="383400" cy="434160"/>
          </a:xfrm>
          <a:prstGeom prst="rect">
            <a:avLst/>
          </a:prstGeom>
          <a:blipFill>
            <a:blip r:embed="rId3"/>
            <a:stretch>
              <a:fillRect l="-6261" t="0" r="0" b="-699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3229560" y="127872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3229560" y="17985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3229560" y="23187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481040" y="17985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1481040" y="23187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1477800" y="28389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1477800" y="127872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4107960" y="206964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 flipV="1">
            <a:off x="4377960" y="2179440"/>
            <a:ext cx="50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4886640" y="1971360"/>
            <a:ext cx="36720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4886640" y="1971360"/>
            <a:ext cx="367200" cy="417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2355120" y="17985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2355120" y="23187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2355120" y="28389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2355120" y="127872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3229560" y="2838960"/>
            <a:ext cx="269640" cy="234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485640" y="2736360"/>
            <a:ext cx="383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5"/>
          <p:cNvSpPr/>
          <p:nvPr/>
        </p:nvSpPr>
        <p:spPr>
          <a:xfrm>
            <a:off x="485640" y="2736360"/>
            <a:ext cx="383400" cy="434160"/>
          </a:xfrm>
          <a:prstGeom prst="rect">
            <a:avLst/>
          </a:prstGeom>
          <a:blipFill>
            <a:blip r:embed="rId5"/>
            <a:stretch>
              <a:fillRect l="-6261" t="0" r="0" b="-409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2625480" y="295632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7"/>
          <p:cNvSpPr/>
          <p:nvPr/>
        </p:nvSpPr>
        <p:spPr>
          <a:xfrm>
            <a:off x="1751040" y="191628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8"/>
          <p:cNvSpPr/>
          <p:nvPr/>
        </p:nvSpPr>
        <p:spPr>
          <a:xfrm>
            <a:off x="1747800" y="2956320"/>
            <a:ext cx="60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9"/>
          <p:cNvSpPr/>
          <p:nvPr/>
        </p:nvSpPr>
        <p:spPr>
          <a:xfrm>
            <a:off x="2625480" y="191628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1747800" y="1396080"/>
            <a:ext cx="60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1"/>
          <p:cNvSpPr/>
          <p:nvPr/>
        </p:nvSpPr>
        <p:spPr>
          <a:xfrm>
            <a:off x="1751040" y="243648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2"/>
          <p:cNvSpPr/>
          <p:nvPr/>
        </p:nvSpPr>
        <p:spPr>
          <a:xfrm>
            <a:off x="2625480" y="243648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2625480" y="1396080"/>
            <a:ext cx="60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4"/>
          <p:cNvSpPr/>
          <p:nvPr/>
        </p:nvSpPr>
        <p:spPr>
          <a:xfrm>
            <a:off x="1747800" y="1396080"/>
            <a:ext cx="60696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5"/>
          <p:cNvSpPr/>
          <p:nvPr/>
        </p:nvSpPr>
        <p:spPr>
          <a:xfrm>
            <a:off x="1751040" y="19162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1751040" y="24364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1747800" y="1396080"/>
            <a:ext cx="60696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1747800" y="1396080"/>
            <a:ext cx="60696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 flipV="1">
            <a:off x="1751040" y="13960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1751040" y="191628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1"/>
          <p:cNvSpPr/>
          <p:nvPr/>
        </p:nvSpPr>
        <p:spPr>
          <a:xfrm flipV="1">
            <a:off x="1751040" y="139536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2"/>
          <p:cNvSpPr/>
          <p:nvPr/>
        </p:nvSpPr>
        <p:spPr>
          <a:xfrm flipV="1">
            <a:off x="1751040" y="19162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3"/>
          <p:cNvSpPr/>
          <p:nvPr/>
        </p:nvSpPr>
        <p:spPr>
          <a:xfrm flipV="1">
            <a:off x="1747800" y="2436480"/>
            <a:ext cx="60696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4"/>
          <p:cNvSpPr/>
          <p:nvPr/>
        </p:nvSpPr>
        <p:spPr>
          <a:xfrm flipV="1">
            <a:off x="1747800" y="1915560"/>
            <a:ext cx="60696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5"/>
          <p:cNvSpPr/>
          <p:nvPr/>
        </p:nvSpPr>
        <p:spPr>
          <a:xfrm flipV="1">
            <a:off x="1747800" y="1395360"/>
            <a:ext cx="60696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6"/>
          <p:cNvSpPr/>
          <p:nvPr/>
        </p:nvSpPr>
        <p:spPr>
          <a:xfrm flipV="1">
            <a:off x="2625480" y="13960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7"/>
          <p:cNvSpPr/>
          <p:nvPr/>
        </p:nvSpPr>
        <p:spPr>
          <a:xfrm>
            <a:off x="2625480" y="13960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8"/>
          <p:cNvSpPr/>
          <p:nvPr/>
        </p:nvSpPr>
        <p:spPr>
          <a:xfrm flipV="1">
            <a:off x="2625480" y="139536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9"/>
          <p:cNvSpPr/>
          <p:nvPr/>
        </p:nvSpPr>
        <p:spPr>
          <a:xfrm>
            <a:off x="2625480" y="139608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0"/>
          <p:cNvSpPr/>
          <p:nvPr/>
        </p:nvSpPr>
        <p:spPr>
          <a:xfrm>
            <a:off x="2625480" y="191628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1"/>
          <p:cNvSpPr/>
          <p:nvPr/>
        </p:nvSpPr>
        <p:spPr>
          <a:xfrm flipV="1">
            <a:off x="2625480" y="1395360"/>
            <a:ext cx="60372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2"/>
          <p:cNvSpPr/>
          <p:nvPr/>
        </p:nvSpPr>
        <p:spPr>
          <a:xfrm>
            <a:off x="2625480" y="19162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3"/>
          <p:cNvSpPr/>
          <p:nvPr/>
        </p:nvSpPr>
        <p:spPr>
          <a:xfrm flipV="1">
            <a:off x="2625480" y="19162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4"/>
          <p:cNvSpPr/>
          <p:nvPr/>
        </p:nvSpPr>
        <p:spPr>
          <a:xfrm flipV="1">
            <a:off x="2625480" y="1915560"/>
            <a:ext cx="603720" cy="10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5"/>
          <p:cNvSpPr/>
          <p:nvPr/>
        </p:nvSpPr>
        <p:spPr>
          <a:xfrm flipV="1">
            <a:off x="2625480" y="24364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6"/>
          <p:cNvSpPr/>
          <p:nvPr/>
        </p:nvSpPr>
        <p:spPr>
          <a:xfrm>
            <a:off x="2625480" y="1396080"/>
            <a:ext cx="603720" cy="15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7"/>
          <p:cNvSpPr/>
          <p:nvPr/>
        </p:nvSpPr>
        <p:spPr>
          <a:xfrm>
            <a:off x="2625480" y="2436480"/>
            <a:ext cx="60372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8"/>
          <p:cNvSpPr/>
          <p:nvPr/>
        </p:nvSpPr>
        <p:spPr>
          <a:xfrm>
            <a:off x="3499560" y="1396080"/>
            <a:ext cx="60804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9"/>
          <p:cNvSpPr/>
          <p:nvPr/>
        </p:nvSpPr>
        <p:spPr>
          <a:xfrm>
            <a:off x="3499560" y="1916280"/>
            <a:ext cx="608040" cy="2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0"/>
          <p:cNvSpPr/>
          <p:nvPr/>
        </p:nvSpPr>
        <p:spPr>
          <a:xfrm flipV="1">
            <a:off x="3499560" y="2186640"/>
            <a:ext cx="60804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1"/>
          <p:cNvSpPr/>
          <p:nvPr/>
        </p:nvSpPr>
        <p:spPr>
          <a:xfrm flipV="1">
            <a:off x="3499560" y="2187360"/>
            <a:ext cx="608040" cy="7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2"/>
          <p:cNvSpPr/>
          <p:nvPr/>
        </p:nvSpPr>
        <p:spPr>
          <a:xfrm>
            <a:off x="869400" y="1394640"/>
            <a:ext cx="608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3"/>
          <p:cNvSpPr/>
          <p:nvPr/>
        </p:nvSpPr>
        <p:spPr>
          <a:xfrm>
            <a:off x="869400" y="1913400"/>
            <a:ext cx="6112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4"/>
          <p:cNvSpPr/>
          <p:nvPr/>
        </p:nvSpPr>
        <p:spPr>
          <a:xfrm>
            <a:off x="869400" y="2433600"/>
            <a:ext cx="6112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5"/>
          <p:cNvSpPr/>
          <p:nvPr/>
        </p:nvSpPr>
        <p:spPr>
          <a:xfrm>
            <a:off x="869400" y="2953800"/>
            <a:ext cx="6080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6"/>
          <p:cNvSpPr/>
          <p:nvPr/>
        </p:nvSpPr>
        <p:spPr>
          <a:xfrm flipV="1">
            <a:off x="869400" y="2436480"/>
            <a:ext cx="6112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7"/>
          <p:cNvSpPr/>
          <p:nvPr/>
        </p:nvSpPr>
        <p:spPr>
          <a:xfrm flipV="1">
            <a:off x="869400" y="1915560"/>
            <a:ext cx="611280" cy="10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8"/>
          <p:cNvSpPr/>
          <p:nvPr/>
        </p:nvSpPr>
        <p:spPr>
          <a:xfrm flipV="1">
            <a:off x="869400" y="1396080"/>
            <a:ext cx="608040" cy="15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9"/>
          <p:cNvSpPr/>
          <p:nvPr/>
        </p:nvSpPr>
        <p:spPr>
          <a:xfrm>
            <a:off x="869400" y="2433600"/>
            <a:ext cx="608040" cy="5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0"/>
          <p:cNvSpPr/>
          <p:nvPr/>
        </p:nvSpPr>
        <p:spPr>
          <a:xfrm>
            <a:off x="869400" y="1913400"/>
            <a:ext cx="608040" cy="10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1"/>
          <p:cNvSpPr/>
          <p:nvPr/>
        </p:nvSpPr>
        <p:spPr>
          <a:xfrm>
            <a:off x="869400" y="1394640"/>
            <a:ext cx="608040" cy="15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2"/>
          <p:cNvSpPr/>
          <p:nvPr/>
        </p:nvSpPr>
        <p:spPr>
          <a:xfrm flipV="1">
            <a:off x="869400" y="1916280"/>
            <a:ext cx="6112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3"/>
          <p:cNvSpPr/>
          <p:nvPr/>
        </p:nvSpPr>
        <p:spPr>
          <a:xfrm flipV="1">
            <a:off x="869400" y="1395360"/>
            <a:ext cx="608040" cy="103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4"/>
          <p:cNvSpPr/>
          <p:nvPr/>
        </p:nvSpPr>
        <p:spPr>
          <a:xfrm>
            <a:off x="869400" y="1913400"/>
            <a:ext cx="61128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5"/>
          <p:cNvSpPr/>
          <p:nvPr/>
        </p:nvSpPr>
        <p:spPr>
          <a:xfrm flipV="1">
            <a:off x="869400" y="1396080"/>
            <a:ext cx="608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6"/>
          <p:cNvSpPr/>
          <p:nvPr/>
        </p:nvSpPr>
        <p:spPr>
          <a:xfrm>
            <a:off x="869400" y="1394640"/>
            <a:ext cx="611280" cy="104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7"/>
          <p:cNvSpPr/>
          <p:nvPr/>
        </p:nvSpPr>
        <p:spPr>
          <a:xfrm>
            <a:off x="869400" y="1394640"/>
            <a:ext cx="61128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Ink 2" descr=""/>
          <p:cNvPicPr/>
          <p:nvPr/>
        </p:nvPicPr>
        <p:blipFill>
          <a:blip r:embed="rId6"/>
          <a:stretch/>
        </p:blipFill>
        <p:spPr>
          <a:xfrm>
            <a:off x="73080" y="765360"/>
            <a:ext cx="11448720" cy="5898960"/>
          </a:xfrm>
          <a:prstGeom prst="rect">
            <a:avLst/>
          </a:prstGeom>
          <a:ln>
            <a:noFill/>
          </a:ln>
        </p:spPr>
      </p:pic>
      <p:pic>
        <p:nvPicPr>
          <p:cNvPr id="162" name="Ink 13" descr=""/>
          <p:cNvPicPr/>
          <p:nvPr/>
        </p:nvPicPr>
        <p:blipFill>
          <a:blip r:embed="rId7"/>
          <a:stretch/>
        </p:blipFill>
        <p:spPr>
          <a:xfrm>
            <a:off x="9953640" y="1495440"/>
            <a:ext cx="450720" cy="24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040" y="-146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Forward and backward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Ink 13" descr=""/>
          <p:cNvPicPr/>
          <p:nvPr/>
        </p:nvPicPr>
        <p:blipFill>
          <a:blip r:embed="rId1"/>
          <a:stretch/>
        </p:blipFill>
        <p:spPr>
          <a:xfrm>
            <a:off x="1203480" y="1044720"/>
            <a:ext cx="10756440" cy="5543280"/>
          </a:xfrm>
          <a:prstGeom prst="rect">
            <a:avLst/>
          </a:prstGeom>
          <a:ln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457200" y="104472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Iteration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46240" y="3848400"/>
            <a:ext cx="884520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Forward and backward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629600" y="1147320"/>
            <a:ext cx="72777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8040" y="-146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Forward propagation for layer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61680" y="1179000"/>
            <a:ext cx="2332800" cy="605520"/>
          </a:xfrm>
          <a:prstGeom prst="rect">
            <a:avLst/>
          </a:prstGeom>
          <a:blipFill>
            <a:blip r:embed="rId1"/>
            <a:stretch>
              <a:fillRect l="-6802" t="-9970" r="0" b="-309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1680" y="1898640"/>
            <a:ext cx="4415760" cy="605520"/>
          </a:xfrm>
          <a:prstGeom prst="rect">
            <a:avLst/>
          </a:prstGeom>
          <a:blipFill>
            <a:blip r:embed="rId2"/>
            <a:stretch>
              <a:fillRect l="-3590" t="-9970" r="0" b="-309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Ink 5" descr=""/>
          <p:cNvPicPr/>
          <p:nvPr/>
        </p:nvPicPr>
        <p:blipFill>
          <a:blip r:embed="rId3"/>
          <a:stretch/>
        </p:blipFill>
        <p:spPr>
          <a:xfrm>
            <a:off x="289080" y="1235160"/>
            <a:ext cx="11169360" cy="492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61680" y="1179000"/>
            <a:ext cx="2178720" cy="605520"/>
          </a:xfrm>
          <a:prstGeom prst="rect">
            <a:avLst/>
          </a:prstGeom>
          <a:blipFill>
            <a:blip r:embed="rId1"/>
            <a:stretch>
              <a:fillRect l="-7277" t="-9970" r="0" b="-309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61680" y="1898640"/>
            <a:ext cx="4903200" cy="618480"/>
          </a:xfrm>
          <a:prstGeom prst="rect">
            <a:avLst/>
          </a:prstGeom>
          <a:blipFill>
            <a:blip r:embed="rId2"/>
            <a:stretch>
              <a:fillRect l="-3230" t="-7834" r="0" b="-3037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68040" y="-146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Backward propagation for layer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5" name="Ink 8" descr=""/>
          <p:cNvPicPr/>
          <p:nvPr/>
        </p:nvPicPr>
        <p:blipFill>
          <a:blip r:embed="rId3"/>
          <a:stretch/>
        </p:blipFill>
        <p:spPr>
          <a:xfrm>
            <a:off x="276480" y="1368720"/>
            <a:ext cx="11892960" cy="51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040" y="-146520"/>
            <a:ext cx="121233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7" name="Ink 2" descr=""/>
          <p:cNvPicPr/>
          <p:nvPr/>
        </p:nvPicPr>
        <p:blipFill>
          <a:blip r:embed="rId1"/>
          <a:stretch/>
        </p:blipFill>
        <p:spPr>
          <a:xfrm>
            <a:off x="1044720" y="1203480"/>
            <a:ext cx="11086920" cy="54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LibreOffice/5.1.6.2$Linux_X86_64 LibreOffice_project/10m0$Build-2</Application>
  <Words>59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2017-07-10T16:49:40Z</dcterms:created>
  <dc:creator>Younes Bensouda Mourri</dc:creator>
  <dc:description/>
  <dc:language>en-US</dc:language>
  <cp:lastModifiedBy/>
  <dcterms:modified xsi:type="dcterms:W3CDTF">2017-08-30T21:28:54Z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