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77760" y="9576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1A46DCC-07F1-4F5C-A88A-6B2C8A7F269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159120" y="4576320"/>
            <a:ext cx="4466520" cy="8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deeplearning.ai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9" descr=""/>
          <p:cNvPicPr/>
          <p:nvPr/>
        </p:nvPicPr>
        <p:blipFill>
          <a:blip r:embed="rId2"/>
          <a:stretch/>
        </p:blipFill>
        <p:spPr>
          <a:xfrm>
            <a:off x="472320" y="1135440"/>
            <a:ext cx="3840120" cy="3718440"/>
          </a:xfrm>
          <a:prstGeom prst="rect">
            <a:avLst/>
          </a:prstGeom>
          <a:ln>
            <a:noFill/>
          </a:ln>
        </p:spPr>
      </p:pic>
      <p:sp>
        <p:nvSpPr>
          <p:cNvPr id="5" name="Line 5"/>
          <p:cNvSpPr/>
          <p:nvPr/>
        </p:nvSpPr>
        <p:spPr>
          <a:xfrm>
            <a:off x="4543920" y="3459600"/>
            <a:ext cx="7441920" cy="360"/>
          </a:xfrm>
          <a:prstGeom prst="line">
            <a:avLst/>
          </a:prstGeom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7760" y="9576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8/31/17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D68652D-7519-4BCA-8267-4929F4B7E075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10733760" y="6458040"/>
            <a:ext cx="157428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Andrew 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822920" y="3848400"/>
            <a:ext cx="68914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Parameters vs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Hyperparameters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629600" y="1147320"/>
            <a:ext cx="7277760" cy="21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Deep Neural Networks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7760" y="957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What are hyperparameters?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46200" y="1039320"/>
            <a:ext cx="7698960" cy="552600"/>
          </a:xfrm>
          <a:prstGeom prst="rect">
            <a:avLst/>
          </a:prstGeom>
          <a:blipFill>
            <a:blip r:embed="rId1"/>
            <a:stretch>
              <a:fillRect l="-1583" t="-5475" r="0" b="-29634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Ink 2" descr=""/>
          <p:cNvPicPr/>
          <p:nvPr/>
        </p:nvPicPr>
        <p:blipFill>
          <a:blip r:embed="rId2"/>
          <a:stretch/>
        </p:blipFill>
        <p:spPr>
          <a:xfrm>
            <a:off x="873360" y="1571760"/>
            <a:ext cx="7918200" cy="391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7760" y="95760"/>
            <a:ext cx="1060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Applied deep learning is a very empirical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CustomShape 2"/>
          <p:cNvSpPr/>
          <p:nvPr/>
        </p:nvSpPr>
        <p:spPr>
          <a:xfrm flipV="1">
            <a:off x="7405920" y="2562480"/>
            <a:ext cx="360" cy="229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7159680" y="4664160"/>
            <a:ext cx="429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4"/>
          <p:cNvSpPr/>
          <p:nvPr/>
        </p:nvSpPr>
        <p:spPr>
          <a:xfrm>
            <a:off x="6326640" y="3360240"/>
            <a:ext cx="9187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cost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6166440" y="3360240"/>
            <a:ext cx="1239480" cy="50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8039880" y="4741920"/>
            <a:ext cx="24670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# of iterations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2901960" y="1543320"/>
            <a:ext cx="9064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Idea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96120" y="4628520"/>
            <a:ext cx="2127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Experiment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4839120" y="4628520"/>
            <a:ext cx="997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Century Schoolbook"/>
              </a:rPr>
              <a:t>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Shape 167" descr=""/>
          <p:cNvPicPr/>
          <p:nvPr/>
        </p:nvPicPr>
        <p:blipFill>
          <a:blip r:embed="rId1"/>
          <a:stretch/>
        </p:blipFill>
        <p:spPr>
          <a:xfrm rot="21035400">
            <a:off x="1967760" y="2167200"/>
            <a:ext cx="2981880" cy="3147120"/>
          </a:xfrm>
          <a:prstGeom prst="rect">
            <a:avLst/>
          </a:prstGeom>
          <a:ln>
            <a:noFill/>
          </a:ln>
        </p:spPr>
      </p:pic>
      <p:sp>
        <p:nvSpPr>
          <p:cNvPr id="97" name="CustomShape 10"/>
          <p:cNvSpPr/>
          <p:nvPr/>
        </p:nvSpPr>
        <p:spPr>
          <a:xfrm rot="1728600">
            <a:off x="2009880" y="2066040"/>
            <a:ext cx="2892600" cy="2997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1"/>
          <p:cNvSpPr/>
          <p:nvPr/>
        </p:nvSpPr>
        <p:spPr>
          <a:xfrm rot="8370600">
            <a:off x="1990800" y="2123640"/>
            <a:ext cx="2892600" cy="2997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2"/>
          <p:cNvSpPr/>
          <p:nvPr/>
        </p:nvSpPr>
        <p:spPr>
          <a:xfrm rot="15624600">
            <a:off x="2065320" y="2090520"/>
            <a:ext cx="2892600" cy="2997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28063"/>
              <a:gd name="adj5" fmla="val 12500"/>
            </a:avLst>
          </a:prstGeom>
          <a:solidFill>
            <a:srgbClr val="b8daf1">
              <a:alpha val="48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Ink 2" descr=""/>
          <p:cNvPicPr/>
          <p:nvPr/>
        </p:nvPicPr>
        <p:blipFill>
          <a:blip r:embed="rId2"/>
          <a:stretch/>
        </p:blipFill>
        <p:spPr>
          <a:xfrm>
            <a:off x="346320" y="1311480"/>
            <a:ext cx="1107396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Application>LibreOffice/5.1.6.2$Linux_X86_64 LibreOffice_project/10m0$Build-2</Application>
  <Words>40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2017-07-10T17:17:55Z</dcterms:created>
  <dc:creator>Younes Bensouda Mourri</dc:creator>
  <dc:description/>
  <dc:language>en-US</dc:language>
  <cp:lastModifiedBy/>
  <dcterms:modified xsi:type="dcterms:W3CDTF">2017-08-31T00:22:50Z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