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D812FA-138D-4948-9102-BE3CE885095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F5B30C-0BD0-4ADD-8E38-3B6FFF25254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484240" y="1186920"/>
            <a:ext cx="5971680" cy="182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Programming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685760" y="3824640"/>
            <a:ext cx="75686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"/>
          <p:cNvSpPr/>
          <p:nvPr/>
        </p:nvSpPr>
        <p:spPr>
          <a:xfrm>
            <a:off x="501588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" name="Picture 12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84" name="CustomShape 5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Motivating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nk 2" descr=""/>
          <p:cNvPicPr/>
          <p:nvPr/>
        </p:nvPicPr>
        <p:blipFill>
          <a:blip r:embed="rId1"/>
          <a:stretch/>
        </p:blipFill>
        <p:spPr>
          <a:xfrm>
            <a:off x="1705320" y="1533600"/>
            <a:ext cx="6927480" cy="36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Code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58800" y="871920"/>
            <a:ext cx="10515240" cy="488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import numpy as np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import tensorflow as tf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coefficients = np.array([[1], [-20], [25]])</a:t>
            </a: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w = tf.Variable([0],dtype=tf.float32)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x = tf.placeholder(tf.float32, [3,1])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cost = x[0][0]*w**2 + x[1][0]*w + x[2][0]    # (w-5)**2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train = tf.train.GradientDescentOptimizer(0.01).minimize(cost)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init = tf.global_variables_initializer()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session = tf.Session()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session.run(init)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print(session.run(w))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for i in range(1000):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     </a:t>
            </a: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session.run(train, feed_dict={x:coefficients})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print(session.run(w))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563440" y="4362480"/>
            <a:ext cx="609552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with tf.Session() as session: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    </a:t>
            </a: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session.run(init)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    </a:t>
            </a: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merican Typewriter"/>
                <a:ea typeface="American Typewriter"/>
              </a:rPr>
              <a:t>print(session.run(w))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nk 5" descr=""/>
          <p:cNvPicPr/>
          <p:nvPr/>
        </p:nvPicPr>
        <p:blipFill>
          <a:blip r:embed="rId1"/>
          <a:stretch/>
        </p:blipFill>
        <p:spPr>
          <a:xfrm>
            <a:off x="632160" y="206640"/>
            <a:ext cx="11518560" cy="52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Application>LibreOffice/5.1.6.2$Linux_X86_64 LibreOffice_project/10m0$Build-2</Application>
  <Words>38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2017-10-02T14:12:02Z</dcterms:modified>
  <cp:revision>121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