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0191E0-5B17-4C90-8873-7C554F0E55B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852B86-1677-49C7-9E66-3BA958D79C3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667480" y="1186920"/>
            <a:ext cx="5605200" cy="1929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Optimization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836240" y="3721680"/>
            <a:ext cx="7267320" cy="31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with momentum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"/>
          <p:cNvSpPr/>
          <p:nvPr/>
        </p:nvSpPr>
        <p:spPr>
          <a:xfrm>
            <a:off x="501588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" name="Picture 12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84" name="CustomShape 5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67400" y="213840"/>
            <a:ext cx="1121472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Gradient descent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58840" y="1009440"/>
            <a:ext cx="8911080" cy="140184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909080" y="1181880"/>
            <a:ext cx="7410240" cy="105696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183480" y="1407960"/>
            <a:ext cx="4862160" cy="60480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4510080" y="1583280"/>
            <a:ext cx="2208960" cy="25416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5523120" y="1612440"/>
            <a:ext cx="182520" cy="184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nk 3" descr=""/>
          <p:cNvPicPr/>
          <p:nvPr/>
        </p:nvPicPr>
        <p:blipFill>
          <a:blip r:embed="rId1"/>
          <a:stretch/>
        </p:blipFill>
        <p:spPr>
          <a:xfrm>
            <a:off x="1311480" y="454320"/>
            <a:ext cx="10508760" cy="567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7400" y="213840"/>
            <a:ext cx="1121472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Implementation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3680" y="2540520"/>
            <a:ext cx="497304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913680" y="2540520"/>
            <a:ext cx="4973040" cy="584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913680" y="3187440"/>
            <a:ext cx="45745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913680" y="3187440"/>
            <a:ext cx="4574520" cy="584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913680" y="3834360"/>
            <a:ext cx="31813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913680" y="3834360"/>
            <a:ext cx="3181320" cy="584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301320" y="5621040"/>
            <a:ext cx="4455000" cy="584280"/>
          </a:xfrm>
          <a:prstGeom prst="rect">
            <a:avLst/>
          </a:prstGeom>
          <a:blipFill>
            <a:blip r:embed="rId4"/>
            <a:stretch>
              <a:fillRect l="-3414" t="-14578" r="0" b="-3225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167400" y="1308600"/>
            <a:ext cx="27799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"/>
          <p:cNvSpPr/>
          <p:nvPr/>
        </p:nvSpPr>
        <p:spPr>
          <a:xfrm>
            <a:off x="167400" y="1308600"/>
            <a:ext cx="2779920" cy="5842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913680" y="1893240"/>
            <a:ext cx="8860320" cy="584280"/>
          </a:xfrm>
          <a:prstGeom prst="rect">
            <a:avLst/>
          </a:prstGeom>
          <a:blipFill>
            <a:blip r:embed="rId6"/>
            <a:stretch>
              <a:fillRect l="-1788" t="-14578" r="0" b="-3225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4026600" y="3834360"/>
            <a:ext cx="26341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3"/>
          <p:cNvSpPr/>
          <p:nvPr/>
        </p:nvSpPr>
        <p:spPr>
          <a:xfrm>
            <a:off x="4026600" y="3834360"/>
            <a:ext cx="2634120" cy="5842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5887080" y="5621040"/>
            <a:ext cx="16333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5"/>
          <p:cNvSpPr/>
          <p:nvPr/>
        </p:nvSpPr>
        <p:spPr>
          <a:xfrm>
            <a:off x="5887080" y="5621040"/>
            <a:ext cx="1633320" cy="5842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Ink 2" descr=""/>
          <p:cNvPicPr/>
          <p:nvPr/>
        </p:nvPicPr>
        <p:blipFill>
          <a:blip r:embed="rId9"/>
          <a:stretch/>
        </p:blipFill>
        <p:spPr>
          <a:xfrm>
            <a:off x="384480" y="924120"/>
            <a:ext cx="9772200" cy="577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Application>LibreOffice/5.1.6.2$Linux_X86_64 LibreOffice_project/10m0$Build-2</Application>
  <Words>64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2017-09-24T18:16:50Z</dcterms:modified>
  <cp:revision>71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