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77760" y="9576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7760" y="9576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2/4/18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FB5C12B-BFAF-4CD4-AB7C-C232478F6509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2/4/18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AA3809F-9E8E-4778-8F37-C3705435394D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CustomShape 6"/>
          <p:cNvSpPr/>
          <p:nvPr/>
        </p:nvSpPr>
        <p:spPr>
          <a:xfrm>
            <a:off x="10733760" y="6458040"/>
            <a:ext cx="15742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Andrew 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12" descr=""/>
          <p:cNvPicPr/>
          <p:nvPr/>
        </p:nvPicPr>
        <p:blipFill>
          <a:blip r:embed="rId1"/>
          <a:stretch/>
        </p:blipFill>
        <p:spPr>
          <a:xfrm>
            <a:off x="660600" y="1431360"/>
            <a:ext cx="3840120" cy="3718440"/>
          </a:xfrm>
          <a:prstGeom prst="rect">
            <a:avLst/>
          </a:prstGeom>
          <a:ln>
            <a:noFill/>
          </a:ln>
        </p:spPr>
      </p:pic>
      <p:sp>
        <p:nvSpPr>
          <p:cNvPr id="80" name="CustomShape 1"/>
          <p:cNvSpPr/>
          <p:nvPr/>
        </p:nvSpPr>
        <p:spPr>
          <a:xfrm>
            <a:off x="347400" y="4682520"/>
            <a:ext cx="4466520" cy="80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ctr"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deeplearning.ai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5170680" y="985320"/>
            <a:ext cx="6239520" cy="18266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Face recognition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4872240" y="4026240"/>
            <a:ext cx="6836400" cy="21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6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is face recognition?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4"/>
          <p:cNvSpPr/>
          <p:nvPr/>
        </p:nvSpPr>
        <p:spPr>
          <a:xfrm>
            <a:off x="1092600" y="1186920"/>
            <a:ext cx="2980440" cy="308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Line 5"/>
          <p:cNvSpPr/>
          <p:nvPr/>
        </p:nvSpPr>
        <p:spPr>
          <a:xfrm>
            <a:off x="4836240" y="3410280"/>
            <a:ext cx="6908400" cy="17640"/>
          </a:xfrm>
          <a:prstGeom prst="line">
            <a:avLst/>
          </a:prstGeom>
          <a:ln w="1908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182880" y="182880"/>
            <a:ext cx="12114000" cy="1325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Face verification vs. face recognition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939960" y="1323720"/>
            <a:ext cx="26730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Verification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1469880" y="1861920"/>
            <a:ext cx="480348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Input image, name/ID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4"/>
          <p:cNvSpPr/>
          <p:nvPr/>
        </p:nvSpPr>
        <p:spPr>
          <a:xfrm>
            <a:off x="1447920" y="2387160"/>
            <a:ext cx="10235880" cy="10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Output whether the input image is that of the claimed person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5"/>
          <p:cNvSpPr/>
          <p:nvPr/>
        </p:nvSpPr>
        <p:spPr>
          <a:xfrm>
            <a:off x="941040" y="3775320"/>
            <a:ext cx="26712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Recognition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6"/>
          <p:cNvSpPr/>
          <p:nvPr/>
        </p:nvSpPr>
        <p:spPr>
          <a:xfrm>
            <a:off x="1473840" y="4402440"/>
            <a:ext cx="59738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Has a database of K persons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7"/>
          <p:cNvSpPr/>
          <p:nvPr/>
        </p:nvSpPr>
        <p:spPr>
          <a:xfrm>
            <a:off x="1447920" y="4927680"/>
            <a:ext cx="871200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Get an input image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8"/>
          <p:cNvSpPr/>
          <p:nvPr/>
        </p:nvSpPr>
        <p:spPr>
          <a:xfrm>
            <a:off x="1447920" y="5453280"/>
            <a:ext cx="10235880" cy="10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Output ID if the image is any of the K persons (or “not recognized”)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Ink 2" descr=""/>
          <p:cNvPicPr/>
          <p:nvPr/>
        </p:nvPicPr>
        <p:blipFill>
          <a:blip r:embed="rId1"/>
          <a:stretch/>
        </p:blipFill>
        <p:spPr>
          <a:xfrm>
            <a:off x="390600" y="1463760"/>
            <a:ext cx="11296440" cy="4082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6040</TotalTime>
  <Application>LibreOffice/5.1.6.2$Linux_X86_64 LibreOffice_project/10m0$Build-2</Application>
  <Words>69</Words>
  <Paragraphs>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2017-07-10T20:19:53Z</dcterms:created>
  <dc:creator>Younes Bensouda Mourri</dc:creator>
  <dc:description/>
  <dc:language>en-US</dc:language>
  <cp:lastModifiedBy/>
  <dcterms:modified xsi:type="dcterms:W3CDTF">2018-02-04T21:52:42Z</dcterms:modified>
  <cp:revision>230</cp:revision>
  <dc:subject/>
  <dc:title>Setting up your  ML application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1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