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6.tif" ContentType="image/tiff"/>
  <Override PartName="/ppt/media/image1.png" ContentType="image/png"/>
  <Override PartName="/ppt/media/image5.png" ContentType="image/png"/>
  <Override PartName="/ppt/media/image7.wmf" ContentType="image/x-wmf"/>
  <Override PartName="/ppt/media/image8.wmf" ContentType="image/x-wmf"/>
  <Override PartName="/ppt/media/image10.png" ContentType="image/png"/>
  <Override PartName="/ppt/media/image9.wmf" ContentType="image/x-wm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71699F4-6B1B-49F6-A16A-68EDA2A9760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A7F8B00-E3C7-4868-8187-084B8FF82DA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0ECE32A-D9B6-488F-87E0-53497233800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A865B56-69E1-4FBC-A60B-21A47550BCF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44602A8-D17F-4620-9A35-9176B2EFFD9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10759680" y="6451920"/>
            <a:ext cx="157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Andrew 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tif"/><Relationship Id="rId2" Type="http://schemas.openxmlformats.org/officeDocument/2006/relationships/image" Target="../media/image7.wmf"/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4628160" y="3968280"/>
            <a:ext cx="7441920" cy="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Basics of Neural Network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4307760" y="3845520"/>
            <a:ext cx="791388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Binary Classification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59120" y="45763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deeplearning.ai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17" descr=""/>
          <p:cNvPicPr/>
          <p:nvPr/>
        </p:nvPicPr>
        <p:blipFill>
          <a:blip r:embed="rId1"/>
          <a:stretch/>
        </p:blipFill>
        <p:spPr>
          <a:xfrm>
            <a:off x="472320" y="1135440"/>
            <a:ext cx="3840120" cy="371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3" descr=""/>
          <p:cNvPicPr/>
          <p:nvPr/>
        </p:nvPicPr>
        <p:blipFill>
          <a:blip r:embed="rId1"/>
          <a:stretch/>
        </p:blipFill>
        <p:spPr>
          <a:xfrm>
            <a:off x="1167480" y="1268280"/>
            <a:ext cx="3394080" cy="225648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 flipV="1">
            <a:off x="5059080" y="2395800"/>
            <a:ext cx="2148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7551000" y="2165760"/>
            <a:ext cx="3878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1 (cat) vs 0 (non cat)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13" descr=""/>
          <p:cNvPicPr/>
          <p:nvPr/>
        </p:nvPicPr>
        <p:blipFill>
          <a:blip r:embed="rId2"/>
          <a:stretch/>
        </p:blipFill>
        <p:spPr>
          <a:xfrm>
            <a:off x="2701800" y="4499280"/>
            <a:ext cx="1829520" cy="1387440"/>
          </a:xfrm>
          <a:prstGeom prst="rect">
            <a:avLst/>
          </a:prstGeom>
          <a:ln>
            <a:noFill/>
          </a:ln>
        </p:spPr>
      </p:pic>
      <p:pic>
        <p:nvPicPr>
          <p:cNvPr id="93" name="Picture 12" descr=""/>
          <p:cNvPicPr/>
          <p:nvPr/>
        </p:nvPicPr>
        <p:blipFill>
          <a:blip r:embed="rId3"/>
          <a:stretch/>
        </p:blipFill>
        <p:spPr>
          <a:xfrm>
            <a:off x="2248920" y="4746600"/>
            <a:ext cx="1823760" cy="1383120"/>
          </a:xfrm>
          <a:prstGeom prst="rect">
            <a:avLst/>
          </a:prstGeom>
          <a:ln>
            <a:noFill/>
          </a:ln>
        </p:spPr>
      </p:pic>
      <p:pic>
        <p:nvPicPr>
          <p:cNvPr id="94" name="Picture 11" descr=""/>
          <p:cNvPicPr/>
          <p:nvPr/>
        </p:nvPicPr>
        <p:blipFill>
          <a:blip r:embed="rId4"/>
          <a:stretch/>
        </p:blipFill>
        <p:spPr>
          <a:xfrm>
            <a:off x="1780920" y="4981680"/>
            <a:ext cx="1829520" cy="138636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1201320" y="4653000"/>
            <a:ext cx="5454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451520" y="4417920"/>
            <a:ext cx="7556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Green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2041200" y="4174560"/>
            <a:ext cx="6170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Blue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6"/>
          <p:cNvSpPr txBox="1"/>
          <p:nvPr/>
        </p:nvSpPr>
        <p:spPr>
          <a:xfrm>
            <a:off x="59760" y="-1191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Binary Classification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9" name="Ink 1" descr=""/>
          <p:cNvPicPr/>
          <p:nvPr/>
        </p:nvPicPr>
        <p:blipFill>
          <a:blip r:embed="rId5"/>
          <a:stretch/>
        </p:blipFill>
        <p:spPr>
          <a:xfrm>
            <a:off x="676440" y="1229040"/>
            <a:ext cx="10229400" cy="553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9760" y="-1191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Notation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1" name="Ink 2" descr=""/>
          <p:cNvPicPr/>
          <p:nvPr/>
        </p:nvPicPr>
        <p:blipFill>
          <a:blip r:embed="rId1"/>
          <a:stretch/>
        </p:blipFill>
        <p:spPr>
          <a:xfrm>
            <a:off x="574920" y="892440"/>
            <a:ext cx="10445400" cy="553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Application>LibreOffice/5.1.6.2$Linux_X86_64 LibreOffice_project/10m0$Build-2</Application>
  <Words>28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2017-06-25T02:39:24Z</dcterms:created>
  <dc:creator>Younes Bensouda Mourri</dc:creator>
  <dc:description/>
  <dc:language>en-US</dc:language>
  <cp:lastModifiedBy/>
  <dcterms:modified xsi:type="dcterms:W3CDTF">2017-08-21T07:18:06Z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