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340F7D1-F99C-4693-B160-2AC9648EC5D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F657E4C-296C-45A4-AC25-A8015123C3A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A0F24A6-C9EB-40B5-BDCF-D6381CFE26E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A6A3171-0145-4671-9A8C-D03991A7D4A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10759680" y="6451920"/>
            <a:ext cx="1574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Andrew 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4572000" y="391140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Basics of Neural Network 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4837320" y="3848400"/>
            <a:ext cx="686232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Gradient Descent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159120" y="4576320"/>
            <a:ext cx="4466520" cy="8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deeplearning.ai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17" descr=""/>
          <p:cNvPicPr/>
          <p:nvPr/>
        </p:nvPicPr>
        <p:blipFill>
          <a:blip r:embed="rId1"/>
          <a:stretch/>
        </p:blipFill>
        <p:spPr>
          <a:xfrm>
            <a:off x="472320" y="1135440"/>
            <a:ext cx="3840120" cy="371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nk 4" descr=""/>
          <p:cNvPicPr/>
          <p:nvPr/>
        </p:nvPicPr>
        <p:blipFill>
          <a:blip r:embed="rId1"/>
          <a:stretch/>
        </p:blipFill>
        <p:spPr>
          <a:xfrm>
            <a:off x="257400" y="1616400"/>
            <a:ext cx="8178480" cy="495252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574200" y="6468120"/>
            <a:ext cx="527760" cy="1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338400" y="156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Gradient Descent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838080" y="1324800"/>
            <a:ext cx="8128440" cy="620280"/>
          </a:xfrm>
          <a:prstGeom prst="rect">
            <a:avLst/>
          </a:prstGeom>
          <a:blipFill>
            <a:blip r:embed="rId2"/>
            <a:stretch>
              <a:fillRect l="-1946" t="-7834" r="0" b="-3037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203760" y="2096640"/>
            <a:ext cx="2130480" cy="5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"/>
          <p:cNvSpPr/>
          <p:nvPr/>
        </p:nvSpPr>
        <p:spPr>
          <a:xfrm>
            <a:off x="203760" y="2096640"/>
            <a:ext cx="2130480" cy="597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2026440" y="2037240"/>
            <a:ext cx="577080" cy="7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7"/>
          <p:cNvSpPr/>
          <p:nvPr/>
        </p:nvSpPr>
        <p:spPr>
          <a:xfrm>
            <a:off x="2026440" y="2037240"/>
            <a:ext cx="577080" cy="773280"/>
          </a:xfrm>
          <a:prstGeom prst="rect">
            <a:avLst/>
          </a:prstGeom>
          <a:blipFill>
            <a:blip r:embed="rId4"/>
            <a:stretch>
              <a:fillRect l="-9518" t="0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3602520" y="2084400"/>
            <a:ext cx="4068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9"/>
          <p:cNvSpPr/>
          <p:nvPr/>
        </p:nvSpPr>
        <p:spPr>
          <a:xfrm>
            <a:off x="2441160" y="2084400"/>
            <a:ext cx="2729880" cy="61776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0"/>
          <p:cNvSpPr/>
          <p:nvPr/>
        </p:nvSpPr>
        <p:spPr>
          <a:xfrm>
            <a:off x="5104440" y="2032920"/>
            <a:ext cx="577080" cy="7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1"/>
          <p:cNvSpPr/>
          <p:nvPr/>
        </p:nvSpPr>
        <p:spPr>
          <a:xfrm>
            <a:off x="5104440" y="2032920"/>
            <a:ext cx="577080" cy="756000"/>
          </a:xfrm>
          <a:prstGeom prst="rect">
            <a:avLst/>
          </a:prstGeom>
          <a:blipFill>
            <a:blip r:embed="rId6"/>
            <a:stretch>
              <a:fillRect l="-25508" t="0" r="-1042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12"/>
          <p:cNvSpPr/>
          <p:nvPr/>
        </p:nvSpPr>
        <p:spPr>
          <a:xfrm>
            <a:off x="8850240" y="2103480"/>
            <a:ext cx="2937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13"/>
          <p:cNvSpPr/>
          <p:nvPr/>
        </p:nvSpPr>
        <p:spPr>
          <a:xfrm>
            <a:off x="5723280" y="2103480"/>
            <a:ext cx="6548040" cy="617760"/>
          </a:xfrm>
          <a:prstGeom prst="rect">
            <a:avLst/>
          </a:prstGeom>
          <a:blipFill>
            <a:blip r:embed="rId7"/>
            <a:stretch>
              <a:fillRect l="0" t="-7917" r="0" b="-3167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14"/>
          <p:cNvSpPr/>
          <p:nvPr/>
        </p:nvSpPr>
        <p:spPr>
          <a:xfrm>
            <a:off x="838080" y="2961360"/>
            <a:ext cx="8542800" cy="1076760"/>
          </a:xfrm>
          <a:prstGeom prst="rect">
            <a:avLst/>
          </a:prstGeom>
          <a:blipFill>
            <a:blip r:embed="rId8"/>
            <a:stretch>
              <a:fillRect l="-1854" t="-9029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Picture 37" descr=""/>
          <p:cNvPicPr/>
          <p:nvPr/>
        </p:nvPicPr>
        <p:blipFill>
          <a:blip r:embed="rId9"/>
          <a:stretch/>
        </p:blipFill>
        <p:spPr>
          <a:xfrm>
            <a:off x="1558800" y="4105800"/>
            <a:ext cx="3193200" cy="2240640"/>
          </a:xfrm>
          <a:prstGeom prst="rect">
            <a:avLst/>
          </a:prstGeom>
          <a:ln>
            <a:noFill/>
          </a:ln>
        </p:spPr>
      </p:pic>
      <p:sp>
        <p:nvSpPr>
          <p:cNvPr id="105" name="CustomShape 15"/>
          <p:cNvSpPr/>
          <p:nvPr/>
        </p:nvSpPr>
        <p:spPr>
          <a:xfrm>
            <a:off x="2528640" y="5421600"/>
            <a:ext cx="2791800" cy="65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6"/>
          <p:cNvSpPr/>
          <p:nvPr/>
        </p:nvSpPr>
        <p:spPr>
          <a:xfrm flipH="1" flipV="1">
            <a:off x="2515320" y="3722760"/>
            <a:ext cx="12960" cy="168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7"/>
          <p:cNvSpPr/>
          <p:nvPr/>
        </p:nvSpPr>
        <p:spPr>
          <a:xfrm flipH="1">
            <a:off x="1168200" y="5409000"/>
            <a:ext cx="136008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8"/>
          <p:cNvSpPr/>
          <p:nvPr/>
        </p:nvSpPr>
        <p:spPr>
          <a:xfrm>
            <a:off x="5229360" y="5778720"/>
            <a:ext cx="52848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9"/>
          <p:cNvSpPr/>
          <p:nvPr/>
        </p:nvSpPr>
        <p:spPr>
          <a:xfrm>
            <a:off x="5229360" y="5778720"/>
            <a:ext cx="528480" cy="58428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0"/>
          <p:cNvSpPr/>
          <p:nvPr/>
        </p:nvSpPr>
        <p:spPr>
          <a:xfrm>
            <a:off x="3387960" y="3727800"/>
            <a:ext cx="150264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1"/>
          <p:cNvSpPr/>
          <p:nvPr/>
        </p:nvSpPr>
        <p:spPr>
          <a:xfrm>
            <a:off x="3387960" y="3727800"/>
            <a:ext cx="1502640" cy="58428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2"/>
          <p:cNvSpPr/>
          <p:nvPr/>
        </p:nvSpPr>
        <p:spPr>
          <a:xfrm>
            <a:off x="683280" y="6121440"/>
            <a:ext cx="61308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3"/>
          <p:cNvSpPr/>
          <p:nvPr/>
        </p:nvSpPr>
        <p:spPr>
          <a:xfrm>
            <a:off x="683280" y="6121440"/>
            <a:ext cx="613080" cy="584280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4"/>
          <p:cNvSpPr/>
          <p:nvPr/>
        </p:nvSpPr>
        <p:spPr>
          <a:xfrm flipH="1">
            <a:off x="3206160" y="4473360"/>
            <a:ext cx="153360" cy="132480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5"/>
          <p:cNvSpPr/>
          <p:nvPr/>
        </p:nvSpPr>
        <p:spPr>
          <a:xfrm flipH="1">
            <a:off x="3269160" y="4655160"/>
            <a:ext cx="360" cy="27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ff0000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6"/>
          <p:cNvSpPr/>
          <p:nvPr/>
        </p:nvSpPr>
        <p:spPr>
          <a:xfrm flipH="1">
            <a:off x="3205080" y="4977000"/>
            <a:ext cx="153360" cy="132480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7"/>
          <p:cNvSpPr/>
          <p:nvPr/>
        </p:nvSpPr>
        <p:spPr>
          <a:xfrm flipH="1">
            <a:off x="3261600" y="5133240"/>
            <a:ext cx="792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ff0000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8"/>
          <p:cNvSpPr/>
          <p:nvPr/>
        </p:nvSpPr>
        <p:spPr>
          <a:xfrm flipH="1" flipV="1">
            <a:off x="3252600" y="5447520"/>
            <a:ext cx="17280" cy="85320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9"/>
          <p:cNvSpPr/>
          <p:nvPr/>
        </p:nvSpPr>
        <p:spPr>
          <a:xfrm flipH="1" flipV="1">
            <a:off x="3235680" y="5556240"/>
            <a:ext cx="17280" cy="85320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0"/>
          <p:cNvSpPr/>
          <p:nvPr/>
        </p:nvSpPr>
        <p:spPr>
          <a:xfrm flipH="1" flipV="1">
            <a:off x="3219120" y="5652000"/>
            <a:ext cx="17280" cy="85320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1"/>
          <p:cNvSpPr/>
          <p:nvPr/>
        </p:nvSpPr>
        <p:spPr>
          <a:xfrm>
            <a:off x="5412960" y="6496200"/>
            <a:ext cx="527760" cy="1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2" name="Ink 6" descr=""/>
          <p:cNvPicPr/>
          <p:nvPr/>
        </p:nvPicPr>
        <p:blipFill>
          <a:blip r:embed="rId13"/>
          <a:stretch/>
        </p:blipFill>
        <p:spPr>
          <a:xfrm>
            <a:off x="765360" y="3883320"/>
            <a:ext cx="9677160" cy="275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38400" y="15696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Gradient Descent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 flipV="1">
            <a:off x="791280" y="3614760"/>
            <a:ext cx="448452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"/>
          <p:cNvSpPr/>
          <p:nvPr/>
        </p:nvSpPr>
        <p:spPr>
          <a:xfrm flipV="1">
            <a:off x="942480" y="1451160"/>
            <a:ext cx="360" cy="22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4662360" y="3520800"/>
            <a:ext cx="61308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>
            <a:off x="4662360" y="3520800"/>
            <a:ext cx="613080" cy="5842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Ink 7" descr=""/>
          <p:cNvPicPr/>
          <p:nvPr/>
        </p:nvPicPr>
        <p:blipFill>
          <a:blip r:embed="rId2"/>
          <a:stretch/>
        </p:blipFill>
        <p:spPr>
          <a:xfrm>
            <a:off x="879480" y="663840"/>
            <a:ext cx="10731240" cy="592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Application>LibreOffice/5.1.6.2$Linux_X86_64 LibreOffice_project/10m0$Build-2</Application>
  <Words>63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2017-06-25T07:25:57Z</dcterms:created>
  <dc:creator>Younes Bensouda Mourri</dc:creator>
  <dc:description/>
  <dc:language>en-US</dc:language>
  <cp:lastModifiedBy/>
  <dcterms:modified xsi:type="dcterms:W3CDTF">2017-08-21T07:54:18Z</dcterms:modified>
  <cp:revision>22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