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1F42571-337E-4B4D-8EE3-59691C05D17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83EB9A0-50AF-4A8F-ABA7-0F79CEA35F1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23B3C7B-1AEF-42BD-914D-86D453071FF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8/21/17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C1E82F2-EC23-47DD-AD90-EAA8A6DC228C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8/21/17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EE6FFD3-D63D-445D-AB05-F3B6E1AC0955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10759680" y="6451920"/>
            <a:ext cx="1574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Andrew 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 1"/>
          <p:cNvSpPr/>
          <p:nvPr/>
        </p:nvSpPr>
        <p:spPr>
          <a:xfrm>
            <a:off x="4536720" y="4023000"/>
            <a:ext cx="7441920" cy="360"/>
          </a:xfrm>
          <a:prstGeom prst="line">
            <a:avLst/>
          </a:prstGeom>
          <a:ln w="190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4626000" y="1135440"/>
            <a:ext cx="727776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Basics of Neural Network Programming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6014880" y="3848400"/>
            <a:ext cx="450792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Derivatives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159120" y="4576320"/>
            <a:ext cx="4466520" cy="80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ctr"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deeplearning.ai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Picture 17" descr=""/>
          <p:cNvPicPr/>
          <p:nvPr/>
        </p:nvPicPr>
        <p:blipFill>
          <a:blip r:embed="rId1"/>
          <a:stretch/>
        </p:blipFill>
        <p:spPr>
          <a:xfrm>
            <a:off x="472320" y="1135440"/>
            <a:ext cx="3840120" cy="371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Intuition about derivatives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Line 2"/>
          <p:cNvSpPr/>
          <p:nvPr/>
        </p:nvSpPr>
        <p:spPr>
          <a:xfrm flipV="1">
            <a:off x="1343520" y="1917000"/>
            <a:ext cx="1422000" cy="349056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3"/>
          <p:cNvSpPr/>
          <p:nvPr/>
        </p:nvSpPr>
        <p:spPr>
          <a:xfrm>
            <a:off x="2883240" y="1592280"/>
            <a:ext cx="2330640" cy="5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4"/>
          <p:cNvSpPr/>
          <p:nvPr/>
        </p:nvSpPr>
        <p:spPr>
          <a:xfrm>
            <a:off x="2883240" y="1592280"/>
            <a:ext cx="2330640" cy="5842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2636640" y="5634000"/>
            <a:ext cx="537480" cy="5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6"/>
          <p:cNvSpPr/>
          <p:nvPr/>
        </p:nvSpPr>
        <p:spPr>
          <a:xfrm>
            <a:off x="2636640" y="5634000"/>
            <a:ext cx="537480" cy="584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 flipV="1">
            <a:off x="1090800" y="5406840"/>
            <a:ext cx="3584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8"/>
          <p:cNvSpPr/>
          <p:nvPr/>
        </p:nvSpPr>
        <p:spPr>
          <a:xfrm flipV="1">
            <a:off x="1322640" y="1853280"/>
            <a:ext cx="360" cy="373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7" name="Ink 2" descr=""/>
          <p:cNvPicPr/>
          <p:nvPr/>
        </p:nvPicPr>
        <p:blipFill>
          <a:blip r:embed="rId3"/>
          <a:stretch/>
        </p:blipFill>
        <p:spPr>
          <a:xfrm>
            <a:off x="758880" y="1546560"/>
            <a:ext cx="11181960" cy="506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Line 1"/>
          <p:cNvSpPr/>
          <p:nvPr/>
        </p:nvSpPr>
        <p:spPr>
          <a:xfrm>
            <a:off x="4560120" y="3952080"/>
            <a:ext cx="7441920" cy="360"/>
          </a:xfrm>
          <a:prstGeom prst="line">
            <a:avLst/>
          </a:prstGeom>
          <a:ln w="190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9" name="CustomShape 2"/>
          <p:cNvSpPr/>
          <p:nvPr/>
        </p:nvSpPr>
        <p:spPr>
          <a:xfrm>
            <a:off x="4626000" y="1135440"/>
            <a:ext cx="727776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Basics of Neural Network Programming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5238360" y="3831840"/>
            <a:ext cx="605304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More derivatives examples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159120" y="4576320"/>
            <a:ext cx="4466520" cy="80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ctr"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deeplearning.ai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Picture 17" descr=""/>
          <p:cNvPicPr/>
          <p:nvPr/>
        </p:nvPicPr>
        <p:blipFill>
          <a:blip r:embed="rId1"/>
          <a:stretch/>
        </p:blipFill>
        <p:spPr>
          <a:xfrm>
            <a:off x="472320" y="1135440"/>
            <a:ext cx="3840120" cy="371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 flipV="1">
            <a:off x="1090800" y="5406840"/>
            <a:ext cx="3584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 flipV="1">
            <a:off x="1322640" y="1853280"/>
            <a:ext cx="360" cy="373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TextShape 3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Intuition about derivatives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CustomShape 4"/>
          <p:cNvSpPr/>
          <p:nvPr/>
        </p:nvSpPr>
        <p:spPr>
          <a:xfrm flipV="1">
            <a:off x="-1405800" y="-1587240"/>
            <a:ext cx="5416920" cy="6973920"/>
          </a:xfrm>
          <a:prstGeom prst="arc">
            <a:avLst>
              <a:gd name="adj1" fmla="val 16200000"/>
              <a:gd name="adj2" fmla="val 21374508"/>
            </a:avLst>
          </a:prstGeom>
          <a:noFill/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5"/>
          <p:cNvSpPr/>
          <p:nvPr/>
        </p:nvSpPr>
        <p:spPr>
          <a:xfrm>
            <a:off x="4264920" y="1690560"/>
            <a:ext cx="2071440" cy="5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6"/>
          <p:cNvSpPr/>
          <p:nvPr/>
        </p:nvSpPr>
        <p:spPr>
          <a:xfrm>
            <a:off x="4264920" y="1690560"/>
            <a:ext cx="2071440" cy="5954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2614320" y="5587920"/>
            <a:ext cx="537480" cy="5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8"/>
          <p:cNvSpPr/>
          <p:nvPr/>
        </p:nvSpPr>
        <p:spPr>
          <a:xfrm>
            <a:off x="2614320" y="5587920"/>
            <a:ext cx="537480" cy="584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Ink 1" descr=""/>
          <p:cNvPicPr/>
          <p:nvPr/>
        </p:nvPicPr>
        <p:blipFill>
          <a:blip r:embed="rId3"/>
          <a:stretch/>
        </p:blipFill>
        <p:spPr>
          <a:xfrm>
            <a:off x="689040" y="549360"/>
            <a:ext cx="11258280" cy="579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More derivative examples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3" name="Ink 1" descr=""/>
          <p:cNvPicPr/>
          <p:nvPr/>
        </p:nvPicPr>
        <p:blipFill>
          <a:blip r:embed="rId1"/>
          <a:stretch/>
        </p:blipFill>
        <p:spPr>
          <a:xfrm>
            <a:off x="1540080" y="1279800"/>
            <a:ext cx="10635840" cy="533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Application>LibreOffice/5.1.6.2$Linux_X86_64 LibreOffice_project/10m0$Build-2</Application>
  <Words>42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2017-06-25T09:43:08Z</dcterms:created>
  <dc:creator>Younes Bensouda Mourri</dc:creator>
  <dc:description/>
  <dc:language>en-US</dc:language>
  <cp:lastModifiedBy/>
  <dcterms:modified xsi:type="dcterms:W3CDTF">2017-08-21T08:12:59Z</dcterms:modified>
  <cp:revision>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