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8FFA6FB-AB27-4630-A6DB-F7BB64B7A2A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112BA41-5D92-43C3-9E7E-063F3A8CE64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8B0B91B-4626-48C2-B3D4-866F3EB12F8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3AED67E-870B-4DD3-8323-3ED4FB9D576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ED2F105-E785-40C6-86AB-45A83036818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0759680" y="6451920"/>
            <a:ext cx="157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Andrew 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4543920" y="393192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Basics of Neural Network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4423680" y="3848400"/>
            <a:ext cx="76899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Computation Graph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59120" y="45763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17" descr=""/>
          <p:cNvPicPr/>
          <p:nvPr/>
        </p:nvPicPr>
        <p:blipFill>
          <a:blip r:embed="rId1"/>
          <a:stretch/>
        </p:blipFill>
        <p:spPr>
          <a:xfrm>
            <a:off x="472320" y="1135440"/>
            <a:ext cx="3840120" cy="37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73880" y="173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Computation Graph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0" name="Ink 2" descr=""/>
          <p:cNvPicPr/>
          <p:nvPr/>
        </p:nvPicPr>
        <p:blipFill>
          <a:blip r:embed="rId1"/>
          <a:stretch/>
        </p:blipFill>
        <p:spPr>
          <a:xfrm>
            <a:off x="854280" y="1235160"/>
            <a:ext cx="9956520" cy="450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 1"/>
          <p:cNvSpPr/>
          <p:nvPr/>
        </p:nvSpPr>
        <p:spPr>
          <a:xfrm>
            <a:off x="4461840" y="393156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Basics of Neural Network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4890240" y="3715920"/>
            <a:ext cx="674928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Derivatives with a Computation Graph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59120" y="45763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icture 17" descr=""/>
          <p:cNvPicPr/>
          <p:nvPr/>
        </p:nvPicPr>
        <p:blipFill>
          <a:blip r:embed="rId1"/>
          <a:stretch/>
        </p:blipFill>
        <p:spPr>
          <a:xfrm>
            <a:off x="472320" y="1135440"/>
            <a:ext cx="3840120" cy="37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73880" y="173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Computing derivatives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927800" y="1690560"/>
            <a:ext cx="3012120" cy="55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1927800" y="2413440"/>
            <a:ext cx="815040" cy="25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4"/>
          <p:cNvSpPr/>
          <p:nvPr/>
        </p:nvSpPr>
        <p:spPr>
          <a:xfrm flipV="1">
            <a:off x="1927800" y="2843280"/>
            <a:ext cx="81504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00" name="Table 5"/>
          <p:cNvGraphicFramePr/>
          <p:nvPr/>
        </p:nvGraphicFramePr>
        <p:xfrm>
          <a:off x="2834640" y="2464560"/>
          <a:ext cx="1245960" cy="637920"/>
        </p:xfrm>
        <a:graphic>
          <a:graphicData uri="http://schemas.openxmlformats.org/drawingml/2006/table">
            <a:tbl>
              <a:tblPr/>
              <a:tblGrid>
                <a:gridCol w="1246320"/>
              </a:tblGrid>
              <a:tr h="638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  <a:ea typeface="Century Schoolbook"/>
                        </a:rPr>
                        <a:t>=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1" name="Table 6"/>
          <p:cNvGraphicFramePr/>
          <p:nvPr/>
        </p:nvGraphicFramePr>
        <p:xfrm>
          <a:off x="2834640" y="2464560"/>
          <a:ext cx="1245960" cy="637920"/>
        </p:xfrm>
        <a:graphic>
          <a:graphicData uri="http://schemas.openxmlformats.org/drawingml/2006/table">
            <a:tbl>
              <a:tblPr/>
              <a:tblGrid>
                <a:gridCol w="1246320"/>
              </a:tblGrid>
              <a:tr h="6382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>
                      <a:blip r:embed="rId1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02" name="CustomShape 7"/>
          <p:cNvSpPr/>
          <p:nvPr/>
        </p:nvSpPr>
        <p:spPr>
          <a:xfrm flipV="1">
            <a:off x="4172760" y="2412720"/>
            <a:ext cx="766800" cy="25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03" name="Table 8"/>
          <p:cNvGraphicFramePr/>
          <p:nvPr/>
        </p:nvGraphicFramePr>
        <p:xfrm>
          <a:off x="5085000" y="2066400"/>
          <a:ext cx="2137680" cy="512640"/>
        </p:xfrm>
        <a:graphic>
          <a:graphicData uri="http://schemas.openxmlformats.org/drawingml/2006/table">
            <a:tbl>
              <a:tblPr/>
              <a:tblGrid>
                <a:gridCol w="2138040"/>
              </a:tblGrid>
              <a:tr h="5126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4" name="Table 9"/>
          <p:cNvGraphicFramePr/>
          <p:nvPr/>
        </p:nvGraphicFramePr>
        <p:xfrm>
          <a:off x="5085000" y="2066400"/>
          <a:ext cx="2137680" cy="578880"/>
        </p:xfrm>
        <a:graphic>
          <a:graphicData uri="http://schemas.openxmlformats.org/drawingml/2006/table">
            <a:tbl>
              <a:tblPr/>
              <a:tblGrid>
                <a:gridCol w="2138040"/>
              </a:tblGrid>
              <a:tr h="578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05" name="CustomShape 10"/>
          <p:cNvSpPr/>
          <p:nvPr/>
        </p:nvSpPr>
        <p:spPr>
          <a:xfrm>
            <a:off x="7276320" y="2336040"/>
            <a:ext cx="73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06" name="Table 11"/>
          <p:cNvGraphicFramePr/>
          <p:nvPr/>
        </p:nvGraphicFramePr>
        <p:xfrm>
          <a:off x="8065080" y="2046240"/>
          <a:ext cx="1555200" cy="552240"/>
        </p:xfrm>
        <a:graphic>
          <a:graphicData uri="http://schemas.openxmlformats.org/drawingml/2006/table">
            <a:tbl>
              <a:tblPr/>
              <a:tblGrid>
                <a:gridCol w="1555200"/>
              </a:tblGrid>
              <a:tr h="565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entury Schoolbook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7" name="Table 12"/>
          <p:cNvGraphicFramePr/>
          <p:nvPr/>
        </p:nvGraphicFramePr>
        <p:xfrm>
          <a:off x="8065080" y="2046240"/>
          <a:ext cx="1555200" cy="578880"/>
        </p:xfrm>
        <a:graphic>
          <a:graphicData uri="http://schemas.openxmlformats.org/drawingml/2006/table">
            <a:tbl>
              <a:tblPr/>
              <a:tblGrid>
                <a:gridCol w="1555200"/>
              </a:tblGrid>
              <a:tr h="578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08" name="CustomShape 13"/>
          <p:cNvSpPr/>
          <p:nvPr/>
        </p:nvSpPr>
        <p:spPr>
          <a:xfrm>
            <a:off x="3222360" y="2081880"/>
            <a:ext cx="373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14"/>
          <p:cNvSpPr/>
          <p:nvPr/>
        </p:nvSpPr>
        <p:spPr>
          <a:xfrm>
            <a:off x="5857920" y="1631160"/>
            <a:ext cx="566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5"/>
          <p:cNvSpPr/>
          <p:nvPr/>
        </p:nvSpPr>
        <p:spPr>
          <a:xfrm>
            <a:off x="8479800" y="1627200"/>
            <a:ext cx="566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6"/>
          <p:cNvSpPr/>
          <p:nvPr/>
        </p:nvSpPr>
        <p:spPr>
          <a:xfrm>
            <a:off x="875160" y="1365480"/>
            <a:ext cx="115884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7"/>
          <p:cNvSpPr/>
          <p:nvPr/>
        </p:nvSpPr>
        <p:spPr>
          <a:xfrm>
            <a:off x="875160" y="1365480"/>
            <a:ext cx="1158840" cy="5227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8"/>
          <p:cNvSpPr/>
          <p:nvPr/>
        </p:nvSpPr>
        <p:spPr>
          <a:xfrm>
            <a:off x="907560" y="2881800"/>
            <a:ext cx="112608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9"/>
          <p:cNvSpPr/>
          <p:nvPr/>
        </p:nvSpPr>
        <p:spPr>
          <a:xfrm>
            <a:off x="907560" y="2881800"/>
            <a:ext cx="1126080" cy="52272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0"/>
          <p:cNvSpPr/>
          <p:nvPr/>
        </p:nvSpPr>
        <p:spPr>
          <a:xfrm>
            <a:off x="882360" y="2151360"/>
            <a:ext cx="115164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1"/>
          <p:cNvSpPr/>
          <p:nvPr/>
        </p:nvSpPr>
        <p:spPr>
          <a:xfrm>
            <a:off x="882360" y="2151360"/>
            <a:ext cx="1151640" cy="52272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Ink 7" descr=""/>
          <p:cNvPicPr/>
          <p:nvPr/>
        </p:nvPicPr>
        <p:blipFill>
          <a:blip r:embed="rId7"/>
          <a:stretch/>
        </p:blipFill>
        <p:spPr>
          <a:xfrm>
            <a:off x="702000" y="1114560"/>
            <a:ext cx="11321640" cy="564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73880" y="173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ut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in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g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de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ri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va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ve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927800" y="1690560"/>
            <a:ext cx="3012120" cy="55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1927800" y="2413440"/>
            <a:ext cx="815040" cy="25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4"/>
          <p:cNvSpPr/>
          <p:nvPr/>
        </p:nvSpPr>
        <p:spPr>
          <a:xfrm flipV="1">
            <a:off x="1927800" y="2843280"/>
            <a:ext cx="81504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2" name="Table 5"/>
          <p:cNvGraphicFramePr/>
          <p:nvPr/>
        </p:nvGraphicFramePr>
        <p:xfrm>
          <a:off x="2834640" y="2464560"/>
          <a:ext cx="1245960" cy="637920"/>
        </p:xfrm>
        <a:graphic>
          <a:graphicData uri="http://schemas.openxmlformats.org/drawingml/2006/table">
            <a:tbl>
              <a:tblPr/>
              <a:tblGrid>
                <a:gridCol w="1246320"/>
              </a:tblGrid>
              <a:tr h="638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  <a:ea typeface="Century Schoolbook"/>
                        </a:rPr>
                        <a:t>=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3" name="Table 6"/>
          <p:cNvGraphicFramePr/>
          <p:nvPr/>
        </p:nvGraphicFramePr>
        <p:xfrm>
          <a:off x="2834640" y="2464560"/>
          <a:ext cx="1245960" cy="637920"/>
        </p:xfrm>
        <a:graphic>
          <a:graphicData uri="http://schemas.openxmlformats.org/drawingml/2006/table">
            <a:tbl>
              <a:tblPr/>
              <a:tblGrid>
                <a:gridCol w="1246320"/>
              </a:tblGrid>
              <a:tr h="6382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>
                      <a:blip r:embed="rId1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24" name="CustomShape 7"/>
          <p:cNvSpPr/>
          <p:nvPr/>
        </p:nvSpPr>
        <p:spPr>
          <a:xfrm flipV="1">
            <a:off x="4172760" y="2412720"/>
            <a:ext cx="766800" cy="25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5" name="Table 8"/>
          <p:cNvGraphicFramePr/>
          <p:nvPr/>
        </p:nvGraphicFramePr>
        <p:xfrm>
          <a:off x="5085000" y="2066400"/>
          <a:ext cx="2137680" cy="512640"/>
        </p:xfrm>
        <a:graphic>
          <a:graphicData uri="http://schemas.openxmlformats.org/drawingml/2006/table">
            <a:tbl>
              <a:tblPr/>
              <a:tblGrid>
                <a:gridCol w="2138040"/>
              </a:tblGrid>
              <a:tr h="5126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6" name="Table 9"/>
          <p:cNvGraphicFramePr/>
          <p:nvPr/>
        </p:nvGraphicFramePr>
        <p:xfrm>
          <a:off x="5085000" y="2066400"/>
          <a:ext cx="2137680" cy="578880"/>
        </p:xfrm>
        <a:graphic>
          <a:graphicData uri="http://schemas.openxmlformats.org/drawingml/2006/table">
            <a:tbl>
              <a:tblPr/>
              <a:tblGrid>
                <a:gridCol w="2138040"/>
              </a:tblGrid>
              <a:tr h="578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27" name="CustomShape 10"/>
          <p:cNvSpPr/>
          <p:nvPr/>
        </p:nvSpPr>
        <p:spPr>
          <a:xfrm>
            <a:off x="7276320" y="2336040"/>
            <a:ext cx="73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8" name="Table 11"/>
          <p:cNvGraphicFramePr/>
          <p:nvPr/>
        </p:nvGraphicFramePr>
        <p:xfrm>
          <a:off x="8065080" y="2046240"/>
          <a:ext cx="1555200" cy="552240"/>
        </p:xfrm>
        <a:graphic>
          <a:graphicData uri="http://schemas.openxmlformats.org/drawingml/2006/table">
            <a:tbl>
              <a:tblPr/>
              <a:tblGrid>
                <a:gridCol w="1555200"/>
              </a:tblGrid>
              <a:tr h="565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entury Schoolbook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9" name="Table 12"/>
          <p:cNvGraphicFramePr/>
          <p:nvPr/>
        </p:nvGraphicFramePr>
        <p:xfrm>
          <a:off x="8065080" y="2046240"/>
          <a:ext cx="1555200" cy="578880"/>
        </p:xfrm>
        <a:graphic>
          <a:graphicData uri="http://schemas.openxmlformats.org/drawingml/2006/table">
            <a:tbl>
              <a:tblPr/>
              <a:tblGrid>
                <a:gridCol w="1555200"/>
              </a:tblGrid>
              <a:tr h="578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30" name="CustomShape 13"/>
          <p:cNvSpPr/>
          <p:nvPr/>
        </p:nvSpPr>
        <p:spPr>
          <a:xfrm>
            <a:off x="3222360" y="2081880"/>
            <a:ext cx="373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4"/>
          <p:cNvSpPr/>
          <p:nvPr/>
        </p:nvSpPr>
        <p:spPr>
          <a:xfrm>
            <a:off x="5857920" y="1631160"/>
            <a:ext cx="566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5"/>
          <p:cNvSpPr/>
          <p:nvPr/>
        </p:nvSpPr>
        <p:spPr>
          <a:xfrm>
            <a:off x="8479800" y="1627200"/>
            <a:ext cx="566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6"/>
          <p:cNvSpPr/>
          <p:nvPr/>
        </p:nvSpPr>
        <p:spPr>
          <a:xfrm>
            <a:off x="875160" y="1365480"/>
            <a:ext cx="115884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7"/>
          <p:cNvSpPr/>
          <p:nvPr/>
        </p:nvSpPr>
        <p:spPr>
          <a:xfrm>
            <a:off x="875160" y="1365480"/>
            <a:ext cx="1158840" cy="5227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8"/>
          <p:cNvSpPr/>
          <p:nvPr/>
        </p:nvSpPr>
        <p:spPr>
          <a:xfrm>
            <a:off x="907560" y="2881800"/>
            <a:ext cx="112608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9"/>
          <p:cNvSpPr/>
          <p:nvPr/>
        </p:nvSpPr>
        <p:spPr>
          <a:xfrm>
            <a:off x="907560" y="2881800"/>
            <a:ext cx="1126080" cy="52272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0"/>
          <p:cNvSpPr/>
          <p:nvPr/>
        </p:nvSpPr>
        <p:spPr>
          <a:xfrm>
            <a:off x="882360" y="2151360"/>
            <a:ext cx="115164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1"/>
          <p:cNvSpPr/>
          <p:nvPr/>
        </p:nvSpPr>
        <p:spPr>
          <a:xfrm>
            <a:off x="882360" y="2151360"/>
            <a:ext cx="1151640" cy="52272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Ink 1" descr=""/>
          <p:cNvPicPr/>
          <p:nvPr/>
        </p:nvPicPr>
        <p:blipFill>
          <a:blip r:embed="rId7"/>
          <a:stretch/>
        </p:blipFill>
        <p:spPr>
          <a:xfrm>
            <a:off x="162000" y="1673280"/>
            <a:ext cx="11175840" cy="517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</TotalTime>
  <Application>LibreOffice/5.1.6.2$Linux_X86_64 LibreOffice_project/10m0$Build-2</Application>
  <Words>81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2017-06-25T10:09:11Z</dcterms:created>
  <dc:creator>Younes Bensouda Mourri</dc:creator>
  <dc:description/>
  <dc:language>en-US</dc:language>
  <cp:lastModifiedBy/>
  <dcterms:modified xsi:type="dcterms:W3CDTF">2017-08-21T13:37:23Z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