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D3AD35-87F5-44BC-B6DF-0874CA928F9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D38F031-1BEF-4E2B-B207-096D1520169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FE8EC6-3B39-4086-B272-FCBCD0EC0C3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FB21FB-CC5D-48D7-B388-AACFDA5F1DC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3EF2C3-9DF1-4C14-9C8E-0C69770A92B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480560" y="40233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695560" y="3848400"/>
            <a:ext cx="51462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What is vectorization?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" name="Ink 2" descr=""/>
          <p:cNvPicPr/>
          <p:nvPr/>
        </p:nvPicPr>
        <p:blipFill>
          <a:blip r:embed="rId1"/>
          <a:stretch/>
        </p:blipFill>
        <p:spPr>
          <a:xfrm>
            <a:off x="1051200" y="581040"/>
            <a:ext cx="9600840" cy="5200560"/>
          </a:xfrm>
          <a:prstGeom prst="rect">
            <a:avLst/>
          </a:prstGeom>
          <a:ln>
            <a:noFill/>
          </a:ln>
        </p:spPr>
      </p:pic>
      <p:pic>
        <p:nvPicPr>
          <p:cNvPr id="91" name="Ink 3" descr=""/>
          <p:cNvPicPr/>
          <p:nvPr/>
        </p:nvPicPr>
        <p:blipFill>
          <a:blip r:embed="rId2"/>
          <a:stretch/>
        </p:blipFill>
        <p:spPr>
          <a:xfrm>
            <a:off x="6264360" y="3743640"/>
            <a:ext cx="5600520" cy="22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1"/>
          <p:cNvSpPr/>
          <p:nvPr/>
        </p:nvSpPr>
        <p:spPr>
          <a:xfrm>
            <a:off x="4536720" y="39315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635000" y="3848400"/>
            <a:ext cx="7267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vectorization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Neural network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programming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guideline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05000" y="1508400"/>
            <a:ext cx="8270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Whenever possible, avoid explicit for-loops.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Neural network programming guideline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305000" y="1508400"/>
            <a:ext cx="82706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Whenever possible, avoid explicit for-loops.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Ink 2" descr=""/>
          <p:cNvPicPr/>
          <p:nvPr/>
        </p:nvPicPr>
        <p:blipFill>
          <a:blip r:embed="rId1"/>
          <a:stretch/>
        </p:blipFill>
        <p:spPr>
          <a:xfrm>
            <a:off x="1800360" y="2403720"/>
            <a:ext cx="8604000" cy="37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Vectors and matrix valued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49880" y="1508400"/>
            <a:ext cx="114418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Say you need to apply the exponential operation on every element of a matrix/vector.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49880" y="2569320"/>
            <a:ext cx="199260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749880" y="2569320"/>
            <a:ext cx="1992600" cy="1396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608480" y="5607720"/>
            <a:ext cx="423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u[i]=math.exp(v[i])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749880" y="4561200"/>
            <a:ext cx="4646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 = np.zeros((n,1))</a:t>
            </a: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764280" y="5084280"/>
            <a:ext cx="4021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i in range(n):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nk 2" descr=""/>
          <p:cNvPicPr/>
          <p:nvPr/>
        </p:nvPicPr>
        <p:blipFill>
          <a:blip r:embed="rId2"/>
          <a:stretch/>
        </p:blipFill>
        <p:spPr>
          <a:xfrm>
            <a:off x="422280" y="2416320"/>
            <a:ext cx="9772560" cy="382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82880" y="182880"/>
            <a:ext cx="1155960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Logistic regression derivatives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62760" y="1508760"/>
            <a:ext cx="5857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 = 0, dw1 = 0, dw2 = 0, db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62400" y="1942920"/>
            <a:ext cx="2928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i = 1 to 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410480" y="2377080"/>
            <a:ext cx="2897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1410480" y="2377080"/>
            <a:ext cx="2897640" cy="447120"/>
          </a:xfrm>
          <a:prstGeom prst="rect">
            <a:avLst/>
          </a:prstGeom>
          <a:blipFill>
            <a:blip r:embed="rId1"/>
            <a:stretch>
              <a:fillRect l="0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410480" y="2813760"/>
            <a:ext cx="2897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410480" y="2813760"/>
            <a:ext cx="2897640" cy="447120"/>
          </a:xfrm>
          <a:prstGeom prst="rect">
            <a:avLst/>
          </a:prstGeom>
          <a:blipFill>
            <a:blip r:embed="rId2"/>
            <a:stretch>
              <a:fillRect l="0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410480" y="3250440"/>
            <a:ext cx="856404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+=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410480" y="3250440"/>
            <a:ext cx="8564040" cy="406440"/>
          </a:xfrm>
          <a:prstGeom prst="rect">
            <a:avLst/>
          </a:prstGeom>
          <a:blipFill>
            <a:blip r:embed="rId3"/>
            <a:stretch>
              <a:fillRect l="0" t="-2954" r="0" b="-5518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1410480" y="3646440"/>
            <a:ext cx="3739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410480" y="3646440"/>
            <a:ext cx="3739680" cy="447120"/>
          </a:xfrm>
          <a:prstGeom prst="rect">
            <a:avLst/>
          </a:prstGeom>
          <a:blipFill>
            <a:blip r:embed="rId4"/>
            <a:stretch>
              <a:fillRect l="-2441" t="-6744" r="0" b="-3645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1410480" y="4082760"/>
            <a:ext cx="4539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d+=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1410480" y="4082760"/>
            <a:ext cx="4539240" cy="922680"/>
          </a:xfrm>
          <a:prstGeom prst="rect">
            <a:avLst/>
          </a:prstGeom>
          <a:blipFill>
            <a:blip r:embed="rId5"/>
            <a:stretch>
              <a:fillRect l="-2012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1410480" y="4519440"/>
            <a:ext cx="2897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d+=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1410480" y="4519440"/>
            <a:ext cx="2897640" cy="923040"/>
          </a:xfrm>
          <a:prstGeom prst="rect">
            <a:avLst/>
          </a:prstGeom>
          <a:blipFill>
            <a:blip r:embed="rId6"/>
            <a:stretch>
              <a:fillRect l="-3139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>
            <a:off x="1410480" y="4956120"/>
            <a:ext cx="2643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db +=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7"/>
          <p:cNvSpPr/>
          <p:nvPr/>
        </p:nvSpPr>
        <p:spPr>
          <a:xfrm>
            <a:off x="1410480" y="4956120"/>
            <a:ext cx="2643480" cy="447120"/>
          </a:xfrm>
          <a:prstGeom prst="rect">
            <a:avLst/>
          </a:prstGeom>
          <a:blipFill>
            <a:blip r:embed="rId7"/>
            <a:stretch>
              <a:fillRect l="-3446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8"/>
          <p:cNvSpPr/>
          <p:nvPr/>
        </p:nvSpPr>
        <p:spPr>
          <a:xfrm>
            <a:off x="662400" y="5392800"/>
            <a:ext cx="83221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 = J/m, d = d/m, d = d/m, db = db/m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>
            <a:off x="662400" y="5392800"/>
            <a:ext cx="8322120" cy="444960"/>
          </a:xfrm>
          <a:prstGeom prst="rect">
            <a:avLst/>
          </a:prstGeom>
          <a:blipFill>
            <a:blip r:embed="rId8"/>
            <a:stretch>
              <a:fillRect l="-1169" t="-10925" r="-1317" b="-3422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Ink 5" descr=""/>
          <p:cNvPicPr/>
          <p:nvPr/>
        </p:nvPicPr>
        <p:blipFill>
          <a:blip r:embed="rId9"/>
          <a:stretch/>
        </p:blipFill>
        <p:spPr>
          <a:xfrm>
            <a:off x="98640" y="1254240"/>
            <a:ext cx="11093040" cy="50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Application>LibreOffice/5.1.6.2$Linux_X86_64 LibreOffice_project/10m0$Build-2</Application>
  <Words>191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2017-06-26T01:01:06Z</dcterms:created>
  <dc:creator>Younes Bensouda Mourri</dc:creator>
  <dc:description/>
  <dc:language>en-US</dc:language>
  <cp:lastModifiedBy/>
  <dcterms:modified xsi:type="dcterms:W3CDTF">2017-08-21T14:44:34Z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