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873FFD4-CF35-4C27-BB7F-FD83D3B16C9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02F6E7C-629F-4B69-8F61-21420089164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E20CA0-1267-4973-9DA3-69A222ABDBD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82880" y="182880"/>
            <a:ext cx="10515240" cy="614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8CB166-66D4-470B-A668-92F4054759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240" cy="1325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ACEC9B-01D1-4679-A51E-98EFAED12ED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0759680" y="645192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4461840" y="396828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377600" y="3848400"/>
            <a:ext cx="77828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Vectorizing Logistic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Vectorizing 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75840" y="1420560"/>
            <a:ext cx="340452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375840" y="1420560"/>
            <a:ext cx="3404520" cy="6534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75840" y="2029680"/>
            <a:ext cx="27612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375840" y="2029680"/>
            <a:ext cx="2761200" cy="60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581360" y="1442880"/>
            <a:ext cx="34045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4581360" y="1442880"/>
            <a:ext cx="3404520" cy="631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581360" y="2074320"/>
            <a:ext cx="27612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4581360" y="2074320"/>
            <a:ext cx="2761200" cy="604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8787240" y="1420560"/>
            <a:ext cx="340452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8787240" y="1420560"/>
            <a:ext cx="3404520" cy="6310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8787240" y="2052000"/>
            <a:ext cx="2761200" cy="6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8787240" y="2052000"/>
            <a:ext cx="2761200" cy="604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Ink 10" descr=""/>
          <p:cNvPicPr/>
          <p:nvPr/>
        </p:nvPicPr>
        <p:blipFill>
          <a:blip r:embed="rId7"/>
          <a:stretch/>
        </p:blipFill>
        <p:spPr>
          <a:xfrm>
            <a:off x="86040" y="1292400"/>
            <a:ext cx="1205172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 1"/>
          <p:cNvSpPr/>
          <p:nvPr/>
        </p:nvSpPr>
        <p:spPr>
          <a:xfrm>
            <a:off x="4536720" y="393156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4626000" y="1135440"/>
            <a:ext cx="72777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Basics of Neural Network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994560" y="3643920"/>
            <a:ext cx="85478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Vectorizing Logistic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Regression’s Gradient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7" descr=""/>
          <p:cNvPicPr/>
          <p:nvPr/>
        </p:nvPicPr>
        <p:blipFill>
          <a:blip r:embed="rId1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Vectorizing 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Ink 6" descr=""/>
          <p:cNvPicPr/>
          <p:nvPr/>
        </p:nvPicPr>
        <p:blipFill>
          <a:blip r:embed="rId1"/>
          <a:stretch/>
        </p:blipFill>
        <p:spPr>
          <a:xfrm>
            <a:off x="66960" y="1184400"/>
            <a:ext cx="11067480" cy="535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82880" y="18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Implementing Logistic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82880" y="1816200"/>
            <a:ext cx="5857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182880" y="1816200"/>
            <a:ext cx="5857200" cy="461160"/>
          </a:xfrm>
          <a:prstGeom prst="rect">
            <a:avLst/>
          </a:prstGeom>
          <a:blipFill>
            <a:blip r:embed="rId1"/>
            <a:stretch>
              <a:fillRect l="-1558" t="-9192" r="-935" b="-302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2880" y="2250360"/>
            <a:ext cx="2928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 i = 1 to 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0960" y="2684520"/>
            <a:ext cx="2897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930960" y="2684520"/>
            <a:ext cx="2897640" cy="447120"/>
          </a:xfrm>
          <a:prstGeom prst="rect">
            <a:avLst/>
          </a:prstGeom>
          <a:blipFill>
            <a:blip r:embed="rId2"/>
            <a:stretch>
              <a:fillRect l="0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930960" y="3120840"/>
            <a:ext cx="2897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930960" y="3120840"/>
            <a:ext cx="2897640" cy="447120"/>
          </a:xfrm>
          <a:prstGeom prst="rect">
            <a:avLst/>
          </a:prstGeom>
          <a:blipFill>
            <a:blip r:embed="rId3"/>
            <a:stretch>
              <a:fillRect l="0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930960" y="3557520"/>
            <a:ext cx="85640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930960" y="3557520"/>
            <a:ext cx="8564040" cy="8852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930960" y="3953520"/>
            <a:ext cx="3739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930960" y="3953520"/>
            <a:ext cx="3739680" cy="846000"/>
          </a:xfrm>
          <a:prstGeom prst="rect">
            <a:avLst/>
          </a:prstGeom>
          <a:blipFill>
            <a:blip r:embed="rId5"/>
            <a:stretch>
              <a:fillRect l="-2600" t="-287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930960" y="4390200"/>
            <a:ext cx="4539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930960" y="4390200"/>
            <a:ext cx="4539240" cy="922680"/>
          </a:xfrm>
          <a:prstGeom prst="rect">
            <a:avLst/>
          </a:prstGeom>
          <a:blipFill>
            <a:blip r:embed="rId6"/>
            <a:stretch>
              <a:fillRect l="-2012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930960" y="4826880"/>
            <a:ext cx="2897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6"/>
          <p:cNvSpPr/>
          <p:nvPr/>
        </p:nvSpPr>
        <p:spPr>
          <a:xfrm>
            <a:off x="930960" y="4826880"/>
            <a:ext cx="2897640" cy="923040"/>
          </a:xfrm>
          <a:prstGeom prst="rect">
            <a:avLst/>
          </a:prstGeom>
          <a:blipFill>
            <a:blip r:embed="rId7"/>
            <a:stretch>
              <a:fillRect l="-3139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7"/>
          <p:cNvSpPr/>
          <p:nvPr/>
        </p:nvSpPr>
        <p:spPr>
          <a:xfrm>
            <a:off x="930960" y="5263560"/>
            <a:ext cx="2643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8"/>
          <p:cNvSpPr/>
          <p:nvPr/>
        </p:nvSpPr>
        <p:spPr>
          <a:xfrm>
            <a:off x="930960" y="5263560"/>
            <a:ext cx="2643480" cy="447120"/>
          </a:xfrm>
          <a:prstGeom prst="rect">
            <a:avLst/>
          </a:prstGeom>
          <a:blipFill>
            <a:blip r:embed="rId8"/>
            <a:stretch>
              <a:fillRect l="-3446" t="-6800" r="0" b="-3835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>
            <a:off x="182880" y="5700240"/>
            <a:ext cx="8322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0"/>
          <p:cNvSpPr/>
          <p:nvPr/>
        </p:nvSpPr>
        <p:spPr>
          <a:xfrm>
            <a:off x="182880" y="5700240"/>
            <a:ext cx="8322120" cy="830520"/>
          </a:xfrm>
          <a:prstGeom prst="rect">
            <a:avLst/>
          </a:prstGeom>
          <a:blipFill>
            <a:blip r:embed="rId9"/>
            <a:stretch>
              <a:fillRect l="-1095" t="-5118" r="0" b="-1614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Ink 3" descr=""/>
          <p:cNvPicPr/>
          <p:nvPr/>
        </p:nvPicPr>
        <p:blipFill>
          <a:blip r:embed="rId10"/>
          <a:stretch/>
        </p:blipFill>
        <p:spPr>
          <a:xfrm>
            <a:off x="86040" y="1000440"/>
            <a:ext cx="11207160" cy="53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LibreOffice/5.1.6.2$Linux_X86_64 LibreOffice_project/10m0$Build-2</Application>
  <Words>151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2017-06-26T18:26:15Z</dcterms:created>
  <dc:creator>Younes Bensouda Mourri</dc:creator>
  <dc:description/>
  <dc:language>en-US</dc:language>
  <cp:lastModifiedBy/>
  <dcterms:modified xsi:type="dcterms:W3CDTF">2017-08-21T15:42:47Z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