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5805F8D-9C42-4266-9119-286482374ED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98DEEDE-CE5B-4C73-B914-EDA59D657CF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7200" y="1148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97200" y="1148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97200" y="1148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7200" y="1148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7200" y="1148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7200" y="1148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7200" y="1148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97200" y="1148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7200" y="1148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7200" y="1148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7200" y="1148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7200" y="1148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97200" y="1148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97200" y="1148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97200" y="1148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7200" y="1148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7200" y="1148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7200" y="1148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97200" y="1148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97200" y="1148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7200" y="1148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7200" y="1148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8/30/17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EC5ABCA-5A97-40E7-8A50-EFA399F89AD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159120" y="4576320"/>
            <a:ext cx="4466520" cy="80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deeplearning.ai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9" descr=""/>
          <p:cNvPicPr/>
          <p:nvPr/>
        </p:nvPicPr>
        <p:blipFill>
          <a:blip r:embed="rId2"/>
          <a:stretch/>
        </p:blipFill>
        <p:spPr>
          <a:xfrm>
            <a:off x="472320" y="1135440"/>
            <a:ext cx="3840120" cy="3718440"/>
          </a:xfrm>
          <a:prstGeom prst="rect">
            <a:avLst/>
          </a:prstGeom>
          <a:ln>
            <a:noFill/>
          </a:ln>
        </p:spPr>
      </p:pic>
      <p:sp>
        <p:nvSpPr>
          <p:cNvPr id="5" name="Line 5"/>
          <p:cNvSpPr/>
          <p:nvPr/>
        </p:nvSpPr>
        <p:spPr>
          <a:xfrm>
            <a:off x="4543920" y="3459600"/>
            <a:ext cx="7441920" cy="360"/>
          </a:xfrm>
          <a:prstGeom prst="line">
            <a:avLst/>
          </a:prstGeom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7200" y="1148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8/30/17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7418BDC-3E52-4D08-AA17-C8CF2AFF5E5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10784520" y="6467040"/>
            <a:ext cx="1574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Andrew 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420080" y="3848400"/>
            <a:ext cx="769752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Getting your matrix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dimensions right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629600" y="1147320"/>
            <a:ext cx="7277760" cy="21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Deep Neural Networks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0" y="46440"/>
            <a:ext cx="10515240" cy="13251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571800" y="1617120"/>
            <a:ext cx="270360" cy="2289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3"/>
          <p:cNvSpPr/>
          <p:nvPr/>
        </p:nvSpPr>
        <p:spPr>
          <a:xfrm>
            <a:off x="6556320" y="2094120"/>
            <a:ext cx="270360" cy="2289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4"/>
          <p:cNvSpPr/>
          <p:nvPr/>
        </p:nvSpPr>
        <p:spPr>
          <a:xfrm>
            <a:off x="4798440" y="1368360"/>
            <a:ext cx="270360" cy="2289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5"/>
          <p:cNvSpPr/>
          <p:nvPr/>
        </p:nvSpPr>
        <p:spPr>
          <a:xfrm>
            <a:off x="4798440" y="1864800"/>
            <a:ext cx="270360" cy="2289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6"/>
          <p:cNvSpPr/>
          <p:nvPr/>
        </p:nvSpPr>
        <p:spPr>
          <a:xfrm>
            <a:off x="4798440" y="2360880"/>
            <a:ext cx="270360" cy="2289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7"/>
          <p:cNvSpPr/>
          <p:nvPr/>
        </p:nvSpPr>
        <p:spPr>
          <a:xfrm>
            <a:off x="4798440" y="872280"/>
            <a:ext cx="270360" cy="2289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8"/>
          <p:cNvSpPr/>
          <p:nvPr/>
        </p:nvSpPr>
        <p:spPr>
          <a:xfrm>
            <a:off x="6842520" y="1731600"/>
            <a:ext cx="592200" cy="24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9"/>
          <p:cNvSpPr/>
          <p:nvPr/>
        </p:nvSpPr>
        <p:spPr>
          <a:xfrm>
            <a:off x="7435080" y="1857240"/>
            <a:ext cx="270360" cy="2289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0"/>
          <p:cNvSpPr/>
          <p:nvPr/>
        </p:nvSpPr>
        <p:spPr>
          <a:xfrm flipV="1">
            <a:off x="6826680" y="1972080"/>
            <a:ext cx="607680" cy="23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1"/>
          <p:cNvSpPr/>
          <p:nvPr/>
        </p:nvSpPr>
        <p:spPr>
          <a:xfrm>
            <a:off x="7705800" y="1972080"/>
            <a:ext cx="42372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2"/>
          <p:cNvSpPr/>
          <p:nvPr/>
        </p:nvSpPr>
        <p:spPr>
          <a:xfrm>
            <a:off x="8129880" y="1775520"/>
            <a:ext cx="36792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3"/>
          <p:cNvSpPr/>
          <p:nvPr/>
        </p:nvSpPr>
        <p:spPr>
          <a:xfrm>
            <a:off x="8129880" y="1775520"/>
            <a:ext cx="367920" cy="307440"/>
          </a:xfrm>
          <a:prstGeom prst="rect">
            <a:avLst/>
          </a:prstGeom>
          <a:blipFill>
            <a:blip r:embed="rId2"/>
            <a:stretch>
              <a:fillRect l="0" t="-21548" r="-66627" b="-23463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14"/>
          <p:cNvSpPr/>
          <p:nvPr/>
        </p:nvSpPr>
        <p:spPr>
          <a:xfrm flipV="1">
            <a:off x="4190400" y="986400"/>
            <a:ext cx="607680" cy="49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15"/>
          <p:cNvSpPr/>
          <p:nvPr/>
        </p:nvSpPr>
        <p:spPr>
          <a:xfrm>
            <a:off x="4190400" y="1483200"/>
            <a:ext cx="607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6"/>
          <p:cNvSpPr/>
          <p:nvPr/>
        </p:nvSpPr>
        <p:spPr>
          <a:xfrm>
            <a:off x="4190400" y="1483200"/>
            <a:ext cx="607680" cy="49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17"/>
          <p:cNvSpPr/>
          <p:nvPr/>
        </p:nvSpPr>
        <p:spPr>
          <a:xfrm>
            <a:off x="4190400" y="1483200"/>
            <a:ext cx="607680" cy="99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18"/>
          <p:cNvSpPr/>
          <p:nvPr/>
        </p:nvSpPr>
        <p:spPr>
          <a:xfrm flipV="1">
            <a:off x="4190400" y="986400"/>
            <a:ext cx="607680" cy="99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19"/>
          <p:cNvSpPr/>
          <p:nvPr/>
        </p:nvSpPr>
        <p:spPr>
          <a:xfrm flipV="1">
            <a:off x="4190400" y="1482480"/>
            <a:ext cx="607680" cy="49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20"/>
          <p:cNvSpPr/>
          <p:nvPr/>
        </p:nvSpPr>
        <p:spPr>
          <a:xfrm>
            <a:off x="4190400" y="1979280"/>
            <a:ext cx="607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21"/>
          <p:cNvSpPr/>
          <p:nvPr/>
        </p:nvSpPr>
        <p:spPr>
          <a:xfrm>
            <a:off x="4190400" y="1979280"/>
            <a:ext cx="607680" cy="49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22"/>
          <p:cNvSpPr/>
          <p:nvPr/>
        </p:nvSpPr>
        <p:spPr>
          <a:xfrm flipV="1">
            <a:off x="4190400" y="2474640"/>
            <a:ext cx="607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23"/>
          <p:cNvSpPr/>
          <p:nvPr/>
        </p:nvSpPr>
        <p:spPr>
          <a:xfrm flipV="1">
            <a:off x="4190400" y="1978560"/>
            <a:ext cx="607680" cy="49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24"/>
          <p:cNvSpPr/>
          <p:nvPr/>
        </p:nvSpPr>
        <p:spPr>
          <a:xfrm flipV="1">
            <a:off x="4190400" y="1482480"/>
            <a:ext cx="607680" cy="99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25"/>
          <p:cNvSpPr/>
          <p:nvPr/>
        </p:nvSpPr>
        <p:spPr>
          <a:xfrm flipV="1">
            <a:off x="4190400" y="987120"/>
            <a:ext cx="607680" cy="148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26"/>
          <p:cNvSpPr/>
          <p:nvPr/>
        </p:nvSpPr>
        <p:spPr>
          <a:xfrm>
            <a:off x="4798440" y="2856960"/>
            <a:ext cx="270360" cy="2289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7"/>
          <p:cNvSpPr/>
          <p:nvPr/>
        </p:nvSpPr>
        <p:spPr>
          <a:xfrm>
            <a:off x="4190400" y="2475360"/>
            <a:ext cx="607680" cy="49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28"/>
          <p:cNvSpPr/>
          <p:nvPr/>
        </p:nvSpPr>
        <p:spPr>
          <a:xfrm>
            <a:off x="4190400" y="1979280"/>
            <a:ext cx="607680" cy="99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29"/>
          <p:cNvSpPr/>
          <p:nvPr/>
        </p:nvSpPr>
        <p:spPr>
          <a:xfrm>
            <a:off x="4190400" y="1483200"/>
            <a:ext cx="607680" cy="148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30"/>
          <p:cNvSpPr/>
          <p:nvPr/>
        </p:nvSpPr>
        <p:spPr>
          <a:xfrm>
            <a:off x="5677200" y="1617120"/>
            <a:ext cx="270360" cy="2289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31"/>
          <p:cNvSpPr/>
          <p:nvPr/>
        </p:nvSpPr>
        <p:spPr>
          <a:xfrm>
            <a:off x="5677200" y="2094840"/>
            <a:ext cx="270360" cy="2289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32"/>
          <p:cNvSpPr/>
          <p:nvPr/>
        </p:nvSpPr>
        <p:spPr>
          <a:xfrm>
            <a:off x="5677200" y="1139040"/>
            <a:ext cx="270360" cy="2289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33"/>
          <p:cNvSpPr/>
          <p:nvPr/>
        </p:nvSpPr>
        <p:spPr>
          <a:xfrm>
            <a:off x="5677200" y="2572560"/>
            <a:ext cx="270360" cy="2289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34"/>
          <p:cNvSpPr/>
          <p:nvPr/>
        </p:nvSpPr>
        <p:spPr>
          <a:xfrm>
            <a:off x="5069160" y="987120"/>
            <a:ext cx="607680" cy="26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35"/>
          <p:cNvSpPr/>
          <p:nvPr/>
        </p:nvSpPr>
        <p:spPr>
          <a:xfrm>
            <a:off x="5069160" y="1483200"/>
            <a:ext cx="607680" cy="24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36"/>
          <p:cNvSpPr/>
          <p:nvPr/>
        </p:nvSpPr>
        <p:spPr>
          <a:xfrm>
            <a:off x="5069160" y="2475360"/>
            <a:ext cx="607680" cy="21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37"/>
          <p:cNvSpPr/>
          <p:nvPr/>
        </p:nvSpPr>
        <p:spPr>
          <a:xfrm>
            <a:off x="5069160" y="1979280"/>
            <a:ext cx="607680" cy="22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38"/>
          <p:cNvSpPr/>
          <p:nvPr/>
        </p:nvSpPr>
        <p:spPr>
          <a:xfrm flipV="1">
            <a:off x="5069160" y="2209320"/>
            <a:ext cx="607680" cy="26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39"/>
          <p:cNvSpPr/>
          <p:nvPr/>
        </p:nvSpPr>
        <p:spPr>
          <a:xfrm flipV="1">
            <a:off x="5069160" y="2686680"/>
            <a:ext cx="607680" cy="28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40"/>
          <p:cNvSpPr/>
          <p:nvPr/>
        </p:nvSpPr>
        <p:spPr>
          <a:xfrm flipV="1">
            <a:off x="5069160" y="1253880"/>
            <a:ext cx="607680" cy="22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41"/>
          <p:cNvSpPr/>
          <p:nvPr/>
        </p:nvSpPr>
        <p:spPr>
          <a:xfrm flipV="1">
            <a:off x="5069160" y="2209320"/>
            <a:ext cx="607680" cy="76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42"/>
          <p:cNvSpPr/>
          <p:nvPr/>
        </p:nvSpPr>
        <p:spPr>
          <a:xfrm>
            <a:off x="5069160" y="1979280"/>
            <a:ext cx="607680" cy="70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43"/>
          <p:cNvSpPr/>
          <p:nvPr/>
        </p:nvSpPr>
        <p:spPr>
          <a:xfrm>
            <a:off x="5069160" y="1483200"/>
            <a:ext cx="607680" cy="120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44"/>
          <p:cNvSpPr/>
          <p:nvPr/>
        </p:nvSpPr>
        <p:spPr>
          <a:xfrm>
            <a:off x="5069160" y="987120"/>
            <a:ext cx="607680" cy="169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45"/>
          <p:cNvSpPr/>
          <p:nvPr/>
        </p:nvSpPr>
        <p:spPr>
          <a:xfrm>
            <a:off x="5069160" y="987120"/>
            <a:ext cx="607680" cy="122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46"/>
          <p:cNvSpPr/>
          <p:nvPr/>
        </p:nvSpPr>
        <p:spPr>
          <a:xfrm flipV="1">
            <a:off x="5069160" y="1730880"/>
            <a:ext cx="607680" cy="123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47"/>
          <p:cNvSpPr/>
          <p:nvPr/>
        </p:nvSpPr>
        <p:spPr>
          <a:xfrm flipV="1">
            <a:off x="5069160" y="1253160"/>
            <a:ext cx="607680" cy="171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48"/>
          <p:cNvSpPr/>
          <p:nvPr/>
        </p:nvSpPr>
        <p:spPr>
          <a:xfrm flipV="1">
            <a:off x="5069160" y="1730880"/>
            <a:ext cx="607680" cy="123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49"/>
          <p:cNvSpPr/>
          <p:nvPr/>
        </p:nvSpPr>
        <p:spPr>
          <a:xfrm flipV="1">
            <a:off x="5069160" y="1253160"/>
            <a:ext cx="607680" cy="122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50"/>
          <p:cNvSpPr/>
          <p:nvPr/>
        </p:nvSpPr>
        <p:spPr>
          <a:xfrm flipV="1">
            <a:off x="5069160" y="1730880"/>
            <a:ext cx="607680" cy="24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51"/>
          <p:cNvSpPr/>
          <p:nvPr/>
        </p:nvSpPr>
        <p:spPr>
          <a:xfrm flipV="1">
            <a:off x="5069160" y="1253880"/>
            <a:ext cx="607680" cy="72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52"/>
          <p:cNvSpPr/>
          <p:nvPr/>
        </p:nvSpPr>
        <p:spPr>
          <a:xfrm>
            <a:off x="5069160" y="1483200"/>
            <a:ext cx="607680" cy="72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53"/>
          <p:cNvSpPr/>
          <p:nvPr/>
        </p:nvSpPr>
        <p:spPr>
          <a:xfrm>
            <a:off x="5069160" y="987120"/>
            <a:ext cx="607680" cy="74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54"/>
          <p:cNvSpPr/>
          <p:nvPr/>
        </p:nvSpPr>
        <p:spPr>
          <a:xfrm>
            <a:off x="5947920" y="1253880"/>
            <a:ext cx="623520" cy="47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55"/>
          <p:cNvSpPr/>
          <p:nvPr/>
        </p:nvSpPr>
        <p:spPr>
          <a:xfrm flipV="1">
            <a:off x="5947920" y="2207880"/>
            <a:ext cx="607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56"/>
          <p:cNvSpPr/>
          <p:nvPr/>
        </p:nvSpPr>
        <p:spPr>
          <a:xfrm flipV="1">
            <a:off x="5069160" y="1730880"/>
            <a:ext cx="607680" cy="74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57"/>
          <p:cNvSpPr/>
          <p:nvPr/>
        </p:nvSpPr>
        <p:spPr>
          <a:xfrm flipV="1">
            <a:off x="5947920" y="1731600"/>
            <a:ext cx="623520" cy="95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58"/>
          <p:cNvSpPr/>
          <p:nvPr/>
        </p:nvSpPr>
        <p:spPr>
          <a:xfrm flipV="1">
            <a:off x="5947920" y="2207880"/>
            <a:ext cx="607680" cy="47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59"/>
          <p:cNvSpPr/>
          <p:nvPr/>
        </p:nvSpPr>
        <p:spPr>
          <a:xfrm flipV="1">
            <a:off x="5947920" y="1731600"/>
            <a:ext cx="623520" cy="95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60"/>
          <p:cNvSpPr/>
          <p:nvPr/>
        </p:nvSpPr>
        <p:spPr>
          <a:xfrm>
            <a:off x="5947920" y="1731600"/>
            <a:ext cx="607680" cy="47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61"/>
          <p:cNvSpPr/>
          <p:nvPr/>
        </p:nvSpPr>
        <p:spPr>
          <a:xfrm>
            <a:off x="5947920" y="1253880"/>
            <a:ext cx="607680" cy="95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62"/>
          <p:cNvSpPr/>
          <p:nvPr/>
        </p:nvSpPr>
        <p:spPr>
          <a:xfrm flipV="1">
            <a:off x="5947920" y="1731600"/>
            <a:ext cx="623520" cy="47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63"/>
          <p:cNvSpPr/>
          <p:nvPr/>
        </p:nvSpPr>
        <p:spPr>
          <a:xfrm>
            <a:off x="5947920" y="1731600"/>
            <a:ext cx="623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64"/>
          <p:cNvSpPr/>
          <p:nvPr/>
        </p:nvSpPr>
        <p:spPr>
          <a:xfrm>
            <a:off x="3919680" y="1864800"/>
            <a:ext cx="270360" cy="2289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65"/>
          <p:cNvSpPr/>
          <p:nvPr/>
        </p:nvSpPr>
        <p:spPr>
          <a:xfrm>
            <a:off x="3919680" y="1368360"/>
            <a:ext cx="270360" cy="2289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66"/>
          <p:cNvSpPr/>
          <p:nvPr/>
        </p:nvSpPr>
        <p:spPr>
          <a:xfrm>
            <a:off x="3919680" y="2360880"/>
            <a:ext cx="270360" cy="2289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67"/>
          <p:cNvSpPr/>
          <p:nvPr/>
        </p:nvSpPr>
        <p:spPr>
          <a:xfrm>
            <a:off x="3295800" y="1560240"/>
            <a:ext cx="35280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68"/>
          <p:cNvSpPr/>
          <p:nvPr/>
        </p:nvSpPr>
        <p:spPr>
          <a:xfrm>
            <a:off x="3295800" y="1560240"/>
            <a:ext cx="352800" cy="399600"/>
          </a:xfrm>
          <a:prstGeom prst="rect">
            <a:avLst/>
          </a:prstGeom>
          <a:blipFill>
            <a:blip r:embed="rId3"/>
            <a:stretch>
              <a:fillRect l="-12000" t="0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69"/>
          <p:cNvSpPr/>
          <p:nvPr/>
        </p:nvSpPr>
        <p:spPr>
          <a:xfrm>
            <a:off x="3296880" y="2057040"/>
            <a:ext cx="35172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70"/>
          <p:cNvSpPr/>
          <p:nvPr/>
        </p:nvSpPr>
        <p:spPr>
          <a:xfrm>
            <a:off x="3296880" y="2057040"/>
            <a:ext cx="351720" cy="399600"/>
          </a:xfrm>
          <a:prstGeom prst="rect">
            <a:avLst/>
          </a:prstGeom>
          <a:blipFill>
            <a:blip r:embed="rId4"/>
            <a:stretch>
              <a:fillRect l="-12000" t="0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71"/>
          <p:cNvSpPr/>
          <p:nvPr/>
        </p:nvSpPr>
        <p:spPr>
          <a:xfrm flipV="1">
            <a:off x="3648960" y="1483200"/>
            <a:ext cx="27036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72"/>
          <p:cNvSpPr/>
          <p:nvPr/>
        </p:nvSpPr>
        <p:spPr>
          <a:xfrm flipV="1">
            <a:off x="3648960" y="1978560"/>
            <a:ext cx="270360" cy="27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73"/>
          <p:cNvSpPr/>
          <p:nvPr/>
        </p:nvSpPr>
        <p:spPr>
          <a:xfrm>
            <a:off x="3648960" y="1760040"/>
            <a:ext cx="270360" cy="21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74"/>
          <p:cNvSpPr/>
          <p:nvPr/>
        </p:nvSpPr>
        <p:spPr>
          <a:xfrm>
            <a:off x="3648960" y="1760040"/>
            <a:ext cx="270360" cy="71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5"/>
          <p:cNvSpPr/>
          <p:nvPr/>
        </p:nvSpPr>
        <p:spPr>
          <a:xfrm flipV="1">
            <a:off x="3648960" y="1482480"/>
            <a:ext cx="270360" cy="77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76"/>
          <p:cNvSpPr/>
          <p:nvPr/>
        </p:nvSpPr>
        <p:spPr>
          <a:xfrm>
            <a:off x="3648960" y="2257200"/>
            <a:ext cx="270360" cy="21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5" name="Ink 8" descr=""/>
          <p:cNvPicPr/>
          <p:nvPr/>
        </p:nvPicPr>
        <p:blipFill>
          <a:blip r:embed="rId5"/>
          <a:stretch/>
        </p:blipFill>
        <p:spPr>
          <a:xfrm>
            <a:off x="244800" y="511200"/>
            <a:ext cx="11873880" cy="617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0" y="-23004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Vectorized implementation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6571800" y="1617120"/>
            <a:ext cx="270360" cy="2289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3"/>
          <p:cNvSpPr/>
          <p:nvPr/>
        </p:nvSpPr>
        <p:spPr>
          <a:xfrm>
            <a:off x="6556320" y="2094120"/>
            <a:ext cx="270360" cy="2289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4"/>
          <p:cNvSpPr/>
          <p:nvPr/>
        </p:nvSpPr>
        <p:spPr>
          <a:xfrm>
            <a:off x="4798440" y="1368360"/>
            <a:ext cx="270360" cy="2289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5"/>
          <p:cNvSpPr/>
          <p:nvPr/>
        </p:nvSpPr>
        <p:spPr>
          <a:xfrm>
            <a:off x="4798440" y="1864800"/>
            <a:ext cx="270360" cy="2289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6"/>
          <p:cNvSpPr/>
          <p:nvPr/>
        </p:nvSpPr>
        <p:spPr>
          <a:xfrm>
            <a:off x="4798440" y="2360880"/>
            <a:ext cx="270360" cy="2289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7"/>
          <p:cNvSpPr/>
          <p:nvPr/>
        </p:nvSpPr>
        <p:spPr>
          <a:xfrm>
            <a:off x="4798440" y="872280"/>
            <a:ext cx="270360" cy="2289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8"/>
          <p:cNvSpPr/>
          <p:nvPr/>
        </p:nvSpPr>
        <p:spPr>
          <a:xfrm>
            <a:off x="6842520" y="1731600"/>
            <a:ext cx="592200" cy="24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9"/>
          <p:cNvSpPr/>
          <p:nvPr/>
        </p:nvSpPr>
        <p:spPr>
          <a:xfrm>
            <a:off x="7435080" y="1857240"/>
            <a:ext cx="270360" cy="2289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10"/>
          <p:cNvSpPr/>
          <p:nvPr/>
        </p:nvSpPr>
        <p:spPr>
          <a:xfrm flipV="1">
            <a:off x="6826680" y="1972080"/>
            <a:ext cx="607680" cy="23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1"/>
          <p:cNvSpPr/>
          <p:nvPr/>
        </p:nvSpPr>
        <p:spPr>
          <a:xfrm>
            <a:off x="7705800" y="1972080"/>
            <a:ext cx="42372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12"/>
          <p:cNvSpPr/>
          <p:nvPr/>
        </p:nvSpPr>
        <p:spPr>
          <a:xfrm>
            <a:off x="8129880" y="1775520"/>
            <a:ext cx="36792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3"/>
          <p:cNvSpPr/>
          <p:nvPr/>
        </p:nvSpPr>
        <p:spPr>
          <a:xfrm>
            <a:off x="8129880" y="1775520"/>
            <a:ext cx="367920" cy="307440"/>
          </a:xfrm>
          <a:prstGeom prst="rect">
            <a:avLst/>
          </a:prstGeom>
          <a:blipFill>
            <a:blip r:embed="rId1"/>
            <a:stretch>
              <a:fillRect l="0" t="-21548" r="-66627" b="-23463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4"/>
          <p:cNvSpPr/>
          <p:nvPr/>
        </p:nvSpPr>
        <p:spPr>
          <a:xfrm flipV="1">
            <a:off x="4190400" y="986400"/>
            <a:ext cx="607680" cy="49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15"/>
          <p:cNvSpPr/>
          <p:nvPr/>
        </p:nvSpPr>
        <p:spPr>
          <a:xfrm>
            <a:off x="4190400" y="1483200"/>
            <a:ext cx="607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16"/>
          <p:cNvSpPr/>
          <p:nvPr/>
        </p:nvSpPr>
        <p:spPr>
          <a:xfrm>
            <a:off x="4190400" y="1483200"/>
            <a:ext cx="607680" cy="49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17"/>
          <p:cNvSpPr/>
          <p:nvPr/>
        </p:nvSpPr>
        <p:spPr>
          <a:xfrm>
            <a:off x="4190400" y="1483200"/>
            <a:ext cx="607680" cy="99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18"/>
          <p:cNvSpPr/>
          <p:nvPr/>
        </p:nvSpPr>
        <p:spPr>
          <a:xfrm flipV="1">
            <a:off x="4190400" y="986400"/>
            <a:ext cx="607680" cy="99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19"/>
          <p:cNvSpPr/>
          <p:nvPr/>
        </p:nvSpPr>
        <p:spPr>
          <a:xfrm flipV="1">
            <a:off x="4190400" y="1482480"/>
            <a:ext cx="607680" cy="49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20"/>
          <p:cNvSpPr/>
          <p:nvPr/>
        </p:nvSpPr>
        <p:spPr>
          <a:xfrm>
            <a:off x="4190400" y="1979280"/>
            <a:ext cx="607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21"/>
          <p:cNvSpPr/>
          <p:nvPr/>
        </p:nvSpPr>
        <p:spPr>
          <a:xfrm>
            <a:off x="4190400" y="1979280"/>
            <a:ext cx="607680" cy="49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22"/>
          <p:cNvSpPr/>
          <p:nvPr/>
        </p:nvSpPr>
        <p:spPr>
          <a:xfrm flipV="1">
            <a:off x="4190400" y="2474640"/>
            <a:ext cx="607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23"/>
          <p:cNvSpPr/>
          <p:nvPr/>
        </p:nvSpPr>
        <p:spPr>
          <a:xfrm flipV="1">
            <a:off x="4190400" y="1978560"/>
            <a:ext cx="607680" cy="49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24"/>
          <p:cNvSpPr/>
          <p:nvPr/>
        </p:nvSpPr>
        <p:spPr>
          <a:xfrm flipV="1">
            <a:off x="4190400" y="1482480"/>
            <a:ext cx="607680" cy="99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25"/>
          <p:cNvSpPr/>
          <p:nvPr/>
        </p:nvSpPr>
        <p:spPr>
          <a:xfrm flipV="1">
            <a:off x="4190400" y="987120"/>
            <a:ext cx="607680" cy="148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26"/>
          <p:cNvSpPr/>
          <p:nvPr/>
        </p:nvSpPr>
        <p:spPr>
          <a:xfrm>
            <a:off x="4798440" y="2856960"/>
            <a:ext cx="270360" cy="2289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27"/>
          <p:cNvSpPr/>
          <p:nvPr/>
        </p:nvSpPr>
        <p:spPr>
          <a:xfrm>
            <a:off x="4190400" y="2475360"/>
            <a:ext cx="607680" cy="49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28"/>
          <p:cNvSpPr/>
          <p:nvPr/>
        </p:nvSpPr>
        <p:spPr>
          <a:xfrm>
            <a:off x="4190400" y="1979280"/>
            <a:ext cx="607680" cy="99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29"/>
          <p:cNvSpPr/>
          <p:nvPr/>
        </p:nvSpPr>
        <p:spPr>
          <a:xfrm>
            <a:off x="4190400" y="1483200"/>
            <a:ext cx="607680" cy="148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30"/>
          <p:cNvSpPr/>
          <p:nvPr/>
        </p:nvSpPr>
        <p:spPr>
          <a:xfrm>
            <a:off x="5677200" y="1617120"/>
            <a:ext cx="270360" cy="2289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31"/>
          <p:cNvSpPr/>
          <p:nvPr/>
        </p:nvSpPr>
        <p:spPr>
          <a:xfrm>
            <a:off x="5677200" y="2094840"/>
            <a:ext cx="270360" cy="2289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32"/>
          <p:cNvSpPr/>
          <p:nvPr/>
        </p:nvSpPr>
        <p:spPr>
          <a:xfrm>
            <a:off x="5677200" y="1139040"/>
            <a:ext cx="270360" cy="2289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3"/>
          <p:cNvSpPr/>
          <p:nvPr/>
        </p:nvSpPr>
        <p:spPr>
          <a:xfrm>
            <a:off x="5677200" y="2572560"/>
            <a:ext cx="270360" cy="2289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34"/>
          <p:cNvSpPr/>
          <p:nvPr/>
        </p:nvSpPr>
        <p:spPr>
          <a:xfrm>
            <a:off x="5069160" y="987120"/>
            <a:ext cx="607680" cy="26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35"/>
          <p:cNvSpPr/>
          <p:nvPr/>
        </p:nvSpPr>
        <p:spPr>
          <a:xfrm>
            <a:off x="5069160" y="1483200"/>
            <a:ext cx="607680" cy="24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36"/>
          <p:cNvSpPr/>
          <p:nvPr/>
        </p:nvSpPr>
        <p:spPr>
          <a:xfrm>
            <a:off x="5069160" y="2475360"/>
            <a:ext cx="607680" cy="21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37"/>
          <p:cNvSpPr/>
          <p:nvPr/>
        </p:nvSpPr>
        <p:spPr>
          <a:xfrm>
            <a:off x="5069160" y="1979280"/>
            <a:ext cx="607680" cy="22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38"/>
          <p:cNvSpPr/>
          <p:nvPr/>
        </p:nvSpPr>
        <p:spPr>
          <a:xfrm flipV="1">
            <a:off x="5069160" y="2209320"/>
            <a:ext cx="607680" cy="26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39"/>
          <p:cNvSpPr/>
          <p:nvPr/>
        </p:nvSpPr>
        <p:spPr>
          <a:xfrm flipV="1">
            <a:off x="5069160" y="2686680"/>
            <a:ext cx="607680" cy="28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40"/>
          <p:cNvSpPr/>
          <p:nvPr/>
        </p:nvSpPr>
        <p:spPr>
          <a:xfrm flipV="1">
            <a:off x="5069160" y="1253880"/>
            <a:ext cx="607680" cy="22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41"/>
          <p:cNvSpPr/>
          <p:nvPr/>
        </p:nvSpPr>
        <p:spPr>
          <a:xfrm flipV="1">
            <a:off x="5069160" y="2209320"/>
            <a:ext cx="607680" cy="76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42"/>
          <p:cNvSpPr/>
          <p:nvPr/>
        </p:nvSpPr>
        <p:spPr>
          <a:xfrm>
            <a:off x="5069160" y="1979280"/>
            <a:ext cx="607680" cy="70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43"/>
          <p:cNvSpPr/>
          <p:nvPr/>
        </p:nvSpPr>
        <p:spPr>
          <a:xfrm>
            <a:off x="5069160" y="1483200"/>
            <a:ext cx="607680" cy="120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44"/>
          <p:cNvSpPr/>
          <p:nvPr/>
        </p:nvSpPr>
        <p:spPr>
          <a:xfrm>
            <a:off x="5069160" y="987120"/>
            <a:ext cx="607680" cy="169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45"/>
          <p:cNvSpPr/>
          <p:nvPr/>
        </p:nvSpPr>
        <p:spPr>
          <a:xfrm>
            <a:off x="5069160" y="987120"/>
            <a:ext cx="607680" cy="122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46"/>
          <p:cNvSpPr/>
          <p:nvPr/>
        </p:nvSpPr>
        <p:spPr>
          <a:xfrm flipV="1">
            <a:off x="5069160" y="1730880"/>
            <a:ext cx="607680" cy="123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47"/>
          <p:cNvSpPr/>
          <p:nvPr/>
        </p:nvSpPr>
        <p:spPr>
          <a:xfrm flipV="1">
            <a:off x="5069160" y="1253160"/>
            <a:ext cx="607680" cy="171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48"/>
          <p:cNvSpPr/>
          <p:nvPr/>
        </p:nvSpPr>
        <p:spPr>
          <a:xfrm flipV="1">
            <a:off x="5069160" y="1730880"/>
            <a:ext cx="607680" cy="123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49"/>
          <p:cNvSpPr/>
          <p:nvPr/>
        </p:nvSpPr>
        <p:spPr>
          <a:xfrm flipV="1">
            <a:off x="5069160" y="1253160"/>
            <a:ext cx="607680" cy="122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50"/>
          <p:cNvSpPr/>
          <p:nvPr/>
        </p:nvSpPr>
        <p:spPr>
          <a:xfrm flipV="1">
            <a:off x="5069160" y="1730880"/>
            <a:ext cx="607680" cy="24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51"/>
          <p:cNvSpPr/>
          <p:nvPr/>
        </p:nvSpPr>
        <p:spPr>
          <a:xfrm flipV="1">
            <a:off x="5069160" y="1253880"/>
            <a:ext cx="607680" cy="72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52"/>
          <p:cNvSpPr/>
          <p:nvPr/>
        </p:nvSpPr>
        <p:spPr>
          <a:xfrm>
            <a:off x="5069160" y="1483200"/>
            <a:ext cx="607680" cy="72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53"/>
          <p:cNvSpPr/>
          <p:nvPr/>
        </p:nvSpPr>
        <p:spPr>
          <a:xfrm>
            <a:off x="5069160" y="987120"/>
            <a:ext cx="607680" cy="74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54"/>
          <p:cNvSpPr/>
          <p:nvPr/>
        </p:nvSpPr>
        <p:spPr>
          <a:xfrm>
            <a:off x="5947920" y="1253880"/>
            <a:ext cx="623520" cy="47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55"/>
          <p:cNvSpPr/>
          <p:nvPr/>
        </p:nvSpPr>
        <p:spPr>
          <a:xfrm flipV="1">
            <a:off x="5947920" y="2207880"/>
            <a:ext cx="607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56"/>
          <p:cNvSpPr/>
          <p:nvPr/>
        </p:nvSpPr>
        <p:spPr>
          <a:xfrm flipV="1">
            <a:off x="5069160" y="1730880"/>
            <a:ext cx="607680" cy="74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57"/>
          <p:cNvSpPr/>
          <p:nvPr/>
        </p:nvSpPr>
        <p:spPr>
          <a:xfrm flipV="1">
            <a:off x="5947920" y="1731600"/>
            <a:ext cx="623520" cy="95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58"/>
          <p:cNvSpPr/>
          <p:nvPr/>
        </p:nvSpPr>
        <p:spPr>
          <a:xfrm flipV="1">
            <a:off x="5947920" y="2207880"/>
            <a:ext cx="607680" cy="47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59"/>
          <p:cNvSpPr/>
          <p:nvPr/>
        </p:nvSpPr>
        <p:spPr>
          <a:xfrm flipV="1">
            <a:off x="5947920" y="1731600"/>
            <a:ext cx="623520" cy="95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60"/>
          <p:cNvSpPr/>
          <p:nvPr/>
        </p:nvSpPr>
        <p:spPr>
          <a:xfrm>
            <a:off x="5947920" y="1731600"/>
            <a:ext cx="607680" cy="47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61"/>
          <p:cNvSpPr/>
          <p:nvPr/>
        </p:nvSpPr>
        <p:spPr>
          <a:xfrm>
            <a:off x="5947920" y="1253880"/>
            <a:ext cx="607680" cy="95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62"/>
          <p:cNvSpPr/>
          <p:nvPr/>
        </p:nvSpPr>
        <p:spPr>
          <a:xfrm flipV="1">
            <a:off x="5947920" y="1731600"/>
            <a:ext cx="623520" cy="47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63"/>
          <p:cNvSpPr/>
          <p:nvPr/>
        </p:nvSpPr>
        <p:spPr>
          <a:xfrm>
            <a:off x="5947920" y="1731600"/>
            <a:ext cx="623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64"/>
          <p:cNvSpPr/>
          <p:nvPr/>
        </p:nvSpPr>
        <p:spPr>
          <a:xfrm>
            <a:off x="3919680" y="1864800"/>
            <a:ext cx="270360" cy="2289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65"/>
          <p:cNvSpPr/>
          <p:nvPr/>
        </p:nvSpPr>
        <p:spPr>
          <a:xfrm>
            <a:off x="3919680" y="1368360"/>
            <a:ext cx="270360" cy="2289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66"/>
          <p:cNvSpPr/>
          <p:nvPr/>
        </p:nvSpPr>
        <p:spPr>
          <a:xfrm>
            <a:off x="3919680" y="2360880"/>
            <a:ext cx="270360" cy="2289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67"/>
          <p:cNvSpPr/>
          <p:nvPr/>
        </p:nvSpPr>
        <p:spPr>
          <a:xfrm>
            <a:off x="3295800" y="1560240"/>
            <a:ext cx="35280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68"/>
          <p:cNvSpPr/>
          <p:nvPr/>
        </p:nvSpPr>
        <p:spPr>
          <a:xfrm>
            <a:off x="3295800" y="1560240"/>
            <a:ext cx="352800" cy="399600"/>
          </a:xfrm>
          <a:prstGeom prst="rect">
            <a:avLst/>
          </a:prstGeom>
          <a:blipFill>
            <a:blip r:embed="rId2"/>
            <a:stretch>
              <a:fillRect l="-12000" t="0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69"/>
          <p:cNvSpPr/>
          <p:nvPr/>
        </p:nvSpPr>
        <p:spPr>
          <a:xfrm>
            <a:off x="3296880" y="2057040"/>
            <a:ext cx="35172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70"/>
          <p:cNvSpPr/>
          <p:nvPr/>
        </p:nvSpPr>
        <p:spPr>
          <a:xfrm>
            <a:off x="3296880" y="2057040"/>
            <a:ext cx="351720" cy="399600"/>
          </a:xfrm>
          <a:prstGeom prst="rect">
            <a:avLst/>
          </a:prstGeom>
          <a:blipFill>
            <a:blip r:embed="rId3"/>
            <a:stretch>
              <a:fillRect l="-12000" t="0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71"/>
          <p:cNvSpPr/>
          <p:nvPr/>
        </p:nvSpPr>
        <p:spPr>
          <a:xfrm flipV="1">
            <a:off x="3648960" y="1483200"/>
            <a:ext cx="27036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72"/>
          <p:cNvSpPr/>
          <p:nvPr/>
        </p:nvSpPr>
        <p:spPr>
          <a:xfrm flipV="1">
            <a:off x="3648960" y="1978560"/>
            <a:ext cx="270360" cy="27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73"/>
          <p:cNvSpPr/>
          <p:nvPr/>
        </p:nvSpPr>
        <p:spPr>
          <a:xfrm>
            <a:off x="3648960" y="1760040"/>
            <a:ext cx="270360" cy="21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74"/>
          <p:cNvSpPr/>
          <p:nvPr/>
        </p:nvSpPr>
        <p:spPr>
          <a:xfrm>
            <a:off x="3648960" y="1760040"/>
            <a:ext cx="270360" cy="71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75"/>
          <p:cNvSpPr/>
          <p:nvPr/>
        </p:nvSpPr>
        <p:spPr>
          <a:xfrm flipV="1">
            <a:off x="3648960" y="1482480"/>
            <a:ext cx="270360" cy="77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76"/>
          <p:cNvSpPr/>
          <p:nvPr/>
        </p:nvSpPr>
        <p:spPr>
          <a:xfrm>
            <a:off x="3648960" y="2257200"/>
            <a:ext cx="270360" cy="21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2" name="Ink 5" descr=""/>
          <p:cNvPicPr/>
          <p:nvPr/>
        </p:nvPicPr>
        <p:blipFill>
          <a:blip r:embed="rId4"/>
          <a:stretch/>
        </p:blipFill>
        <p:spPr>
          <a:xfrm>
            <a:off x="371520" y="2822760"/>
            <a:ext cx="10490040" cy="3924000"/>
          </a:xfrm>
          <a:prstGeom prst="rect">
            <a:avLst/>
          </a:prstGeom>
          <a:ln>
            <a:noFill/>
          </a:ln>
        </p:spPr>
      </p:pic>
      <p:pic>
        <p:nvPicPr>
          <p:cNvPr id="243" name="" descr=""/>
          <p:cNvPicPr/>
          <p:nvPr/>
        </p:nvPicPr>
        <p:blipFill>
          <a:blip r:embed="rId5"/>
          <a:stretch/>
        </p:blipFill>
        <p:spPr>
          <a:xfrm>
            <a:off x="7255080" y="4162680"/>
            <a:ext cx="4584240" cy="182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Application>LibreOffice/5.1.6.2$Linux_X86_64 LibreOffice_project/10m0$Build-2</Application>
  <Words>21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2017-07-10T06:03:05Z</dcterms:created>
  <dc:creator>Younes Bensouda Mourri</dc:creator>
  <dc:description/>
  <dc:language>en-US</dc:language>
  <cp:lastModifiedBy/>
  <dcterms:modified xsi:type="dcterms:W3CDTF">2017-08-30T16:54:40Z</dcterms:modified>
  <cp:revision>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