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303F0E-5BF2-4325-B5A3-D0694B40E9B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6325F0-2E55-4BFB-AD43-8D2BD5082BB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858200" y="3720960"/>
            <a:ext cx="722304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Checking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3"/>
          <p:cNvSpPr/>
          <p:nvPr/>
        </p:nvSpPr>
        <p:spPr>
          <a:xfrm>
            <a:off x="501588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" name="Picture 12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5"/>
          <p:cNvSpPr txBox="1"/>
          <p:nvPr/>
        </p:nvSpPr>
        <p:spPr>
          <a:xfrm>
            <a:off x="5054400" y="903600"/>
            <a:ext cx="6831000" cy="2360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Setting up your optimization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Gradient check for a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1379520"/>
            <a:ext cx="11582280" cy="626760"/>
          </a:xfrm>
          <a:prstGeom prst="rect">
            <a:avLst/>
          </a:prstGeom>
          <a:blipFill>
            <a:blip r:embed="rId1"/>
            <a:stretch>
              <a:fillRect l="-1315" t="-7750" r="0" b="-291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0" y="3386880"/>
            <a:ext cx="12531240" cy="626760"/>
          </a:xfrm>
          <a:prstGeom prst="rect">
            <a:avLst/>
          </a:prstGeom>
          <a:blipFill>
            <a:blip r:embed="rId2"/>
            <a:stretch>
              <a:fillRect l="-1214" t="-7834" r="0" b="-3037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Ink 3" descr=""/>
          <p:cNvPicPr/>
          <p:nvPr/>
        </p:nvPicPr>
        <p:blipFill>
          <a:blip r:embed="rId3"/>
          <a:stretch/>
        </p:blipFill>
        <p:spPr>
          <a:xfrm>
            <a:off x="1070280" y="1311480"/>
            <a:ext cx="11004120" cy="42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Gradient checking (Grad check)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Ink 2" descr=""/>
          <p:cNvPicPr/>
          <p:nvPr/>
        </p:nvPicPr>
        <p:blipFill>
          <a:blip r:embed="rId1"/>
          <a:stretch/>
        </p:blipFill>
        <p:spPr>
          <a:xfrm>
            <a:off x="587520" y="339840"/>
            <a:ext cx="11581920" cy="58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858200" y="3720960"/>
            <a:ext cx="722304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Checking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3"/>
          <p:cNvSpPr/>
          <p:nvPr/>
        </p:nvSpPr>
        <p:spPr>
          <a:xfrm>
            <a:off x="501588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" name="Picture 12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5"/>
          <p:cNvSpPr txBox="1"/>
          <p:nvPr/>
        </p:nvSpPr>
        <p:spPr>
          <a:xfrm>
            <a:off x="5054400" y="903600"/>
            <a:ext cx="6831000" cy="2360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Setting up your optimization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82880" y="182880"/>
            <a:ext cx="1159632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Gradient checking implementation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6080" y="1573560"/>
            <a:ext cx="6400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- Don’t use in training – only to debug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43440" y="2469240"/>
            <a:ext cx="11996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- If algorithm fails grad check, look at components to try to identify 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307440" y="3875400"/>
            <a:ext cx="4707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- Remember regularization.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05640" y="4757400"/>
            <a:ext cx="4861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- Doesn’t work with dropout.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16520" y="5639040"/>
            <a:ext cx="1101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- Run at random initialization; perhaps again after some training.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Ink 8" descr=""/>
          <p:cNvPicPr/>
          <p:nvPr/>
        </p:nvPicPr>
        <p:blipFill>
          <a:blip r:embed="rId1"/>
          <a:stretch/>
        </p:blipFill>
        <p:spPr>
          <a:xfrm>
            <a:off x="2403720" y="1489320"/>
            <a:ext cx="8534160" cy="1999800"/>
          </a:xfrm>
          <a:prstGeom prst="rect">
            <a:avLst/>
          </a:prstGeom>
          <a:ln>
            <a:noFill/>
          </a:ln>
        </p:spPr>
      </p:pic>
      <p:pic>
        <p:nvPicPr>
          <p:cNvPr id="104" name="Ink 9" descr=""/>
          <p:cNvPicPr/>
          <p:nvPr/>
        </p:nvPicPr>
        <p:blipFill>
          <a:blip r:embed="rId2"/>
          <a:stretch/>
        </p:blipFill>
        <p:spPr>
          <a:xfrm>
            <a:off x="2092320" y="3419640"/>
            <a:ext cx="9302760" cy="324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Application>LibreOffice/5.1.6.2$Linux_X86_64 LibreOffice_project/10m0$Build-2</Application>
  <Words>118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2017-09-16T22:56:11Z</dcterms:modified>
  <cp:revision>48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