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0D9CBD2-0DB1-4C56-AA4B-51C4F07BA5A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3BAF96-CF40-4222-A7F9-C18E67A6774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C5D2D00-8C58-44D8-B7E4-E153D3DA57C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7C0A9E-1D99-4CDB-A80E-C6040552FB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733760" y="645804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"/>
          <p:cNvGrpSpPr/>
          <p:nvPr/>
        </p:nvGrpSpPr>
        <p:grpSpPr>
          <a:xfrm>
            <a:off x="347400" y="1431360"/>
            <a:ext cx="4466520" cy="4056480"/>
            <a:chOff x="347400" y="1431360"/>
            <a:chExt cx="4466520" cy="4056480"/>
          </a:xfrm>
        </p:grpSpPr>
        <p:pic>
          <p:nvPicPr>
            <p:cNvPr id="84" name="Picture 12" descr=""/>
            <p:cNvPicPr/>
            <p:nvPr/>
          </p:nvPicPr>
          <p:blipFill>
            <a:blip r:embed="rId1"/>
            <a:stretch/>
          </p:blipFill>
          <p:spPr>
            <a:xfrm>
              <a:off x="660600" y="1431360"/>
              <a:ext cx="3840120" cy="3718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5" name="CustomShape 2"/>
            <p:cNvSpPr/>
            <p:nvPr/>
          </p:nvSpPr>
          <p:spPr>
            <a:xfrm>
              <a:off x="347400" y="46825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/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86" name="TextShape 3"/>
          <p:cNvSpPr txBox="1"/>
          <p:nvPr/>
        </p:nvSpPr>
        <p:spPr>
          <a:xfrm>
            <a:off x="5170680" y="985320"/>
            <a:ext cx="6239520" cy="182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Sequence to sequence models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872240" y="4026240"/>
            <a:ext cx="683640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libri"/>
              </a:rPr>
              <a:t>Refinements to beam search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1092600" y="1186920"/>
            <a:ext cx="2980440" cy="30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6"/>
          <p:cNvSpPr/>
          <p:nvPr/>
        </p:nvSpPr>
        <p:spPr>
          <a:xfrm>
            <a:off x="4836240" y="3410280"/>
            <a:ext cx="6908400" cy="1764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82880" y="182880"/>
            <a:ext cx="1211400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Length normalization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-9435960" y="-39301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385200" y="1274040"/>
            <a:ext cx="6287760" cy="1301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85200" y="3067920"/>
            <a:ext cx="6870240" cy="1350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2621520" y="5235120"/>
            <a:ext cx="5511600" cy="12938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Ink 3" descr=""/>
          <p:cNvPicPr/>
          <p:nvPr/>
        </p:nvPicPr>
        <p:blipFill>
          <a:blip r:embed="rId4"/>
          <a:stretch/>
        </p:blipFill>
        <p:spPr>
          <a:xfrm>
            <a:off x="1559160" y="409680"/>
            <a:ext cx="10604160" cy="1250640"/>
          </a:xfrm>
          <a:prstGeom prst="rect">
            <a:avLst/>
          </a:prstGeom>
          <a:ln>
            <a:noFill/>
          </a:ln>
        </p:spPr>
      </p:pic>
      <p:pic>
        <p:nvPicPr>
          <p:cNvPr id="96" name="Ink 4" descr=""/>
          <p:cNvPicPr/>
          <p:nvPr/>
        </p:nvPicPr>
        <p:blipFill>
          <a:blip r:embed="rId5"/>
          <a:stretch/>
        </p:blipFill>
        <p:spPr>
          <a:xfrm>
            <a:off x="968400" y="1895760"/>
            <a:ext cx="10877400" cy="2615760"/>
          </a:xfrm>
          <a:prstGeom prst="rect">
            <a:avLst/>
          </a:prstGeom>
          <a:ln>
            <a:noFill/>
          </a:ln>
        </p:spPr>
      </p:pic>
      <p:sp>
        <p:nvSpPr>
          <p:cNvPr id="97" name="CustomShape 6"/>
          <p:cNvSpPr/>
          <p:nvPr/>
        </p:nvSpPr>
        <p:spPr>
          <a:xfrm>
            <a:off x="1395360" y="4389840"/>
            <a:ext cx="6279480" cy="73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3099960" y="4136040"/>
            <a:ext cx="6279480" cy="73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Ink 6" descr=""/>
          <p:cNvPicPr/>
          <p:nvPr/>
        </p:nvPicPr>
        <p:blipFill>
          <a:blip r:embed="rId6"/>
          <a:stretch/>
        </p:blipFill>
        <p:spPr>
          <a:xfrm>
            <a:off x="790920" y="809640"/>
            <a:ext cx="11404080" cy="591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82880" y="182880"/>
            <a:ext cx="1211400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Beam search discussion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-9435960" y="-39301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1177560" y="1508400"/>
            <a:ext cx="2843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Beam width B?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19840" y="3939120"/>
            <a:ext cx="11440080" cy="1641240"/>
          </a:xfrm>
          <a:prstGeom prst="rect">
            <a:avLst/>
          </a:prstGeom>
          <a:blipFill rotWithShape="0">
            <a:blip r:embed="rId1"/>
            <a:stretch>
              <a:fillRect l="-1064" t="-3704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Ink 4" descr=""/>
          <p:cNvPicPr/>
          <p:nvPr/>
        </p:nvPicPr>
        <p:blipFill>
          <a:blip r:embed="rId2"/>
          <a:stretch/>
        </p:blipFill>
        <p:spPr>
          <a:xfrm>
            <a:off x="1374840" y="841680"/>
            <a:ext cx="10610640" cy="160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6527</TotalTime>
  <Application>LibreOffice/6.0.3.2$Linux_X86_64 LibreOffice_project/00m0$Build-2</Application>
  <Words>61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dc:description/>
  <dc:language>en-US</dc:language>
  <cp:lastModifiedBy/>
  <dcterms:modified xsi:type="dcterms:W3CDTF">2018-05-05T15:27:04Z</dcterms:modified>
  <cp:revision>267</cp:revision>
  <dc:subject/>
  <dc:title>Setting up your  ML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