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" y="5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91DB-433D-4E47-8792-DA2DA581B7B1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C0D-E396-44BD-B59A-7F276E37F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2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91DB-433D-4E47-8792-DA2DA581B7B1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C0D-E396-44BD-B59A-7F276E37F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36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91DB-433D-4E47-8792-DA2DA581B7B1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C0D-E396-44BD-B59A-7F276E37F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43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91DB-433D-4E47-8792-DA2DA581B7B1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C0D-E396-44BD-B59A-7F276E37F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67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91DB-433D-4E47-8792-DA2DA581B7B1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C0D-E396-44BD-B59A-7F276E37F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23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91DB-433D-4E47-8792-DA2DA581B7B1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C0D-E396-44BD-B59A-7F276E37F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96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91DB-433D-4E47-8792-DA2DA581B7B1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C0D-E396-44BD-B59A-7F276E37F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70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91DB-433D-4E47-8792-DA2DA581B7B1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C0D-E396-44BD-B59A-7F276E37F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52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91DB-433D-4E47-8792-DA2DA581B7B1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C0D-E396-44BD-B59A-7F276E37F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44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91DB-433D-4E47-8792-DA2DA581B7B1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C0D-E396-44BD-B59A-7F276E37F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70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91DB-433D-4E47-8792-DA2DA581B7B1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C0D-E396-44BD-B59A-7F276E37F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90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491DB-433D-4E47-8792-DA2DA581B7B1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CCC0D-E396-44BD-B59A-7F276E37F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98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450695" y="1154685"/>
            <a:ext cx="2101933" cy="4405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805960" y="2431288"/>
            <a:ext cx="1384470" cy="29332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3989" y="1142809"/>
            <a:ext cx="2939143" cy="4405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33370" y="1618748"/>
            <a:ext cx="752097" cy="2075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플럼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71421" y="2985463"/>
            <a:ext cx="1332017" cy="573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카프카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71420" y="4123515"/>
            <a:ext cx="1332018" cy="573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스톰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&amp;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에스퍼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61657" y="118753"/>
            <a:ext cx="389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빅데이터</a:t>
            </a:r>
            <a:r>
              <a:rPr lang="ko-KR" altLang="en-US" b="1" dirty="0" smtClean="0"/>
              <a:t> 파일럿 프로젝트 아키텍처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1183989" y="715297"/>
            <a:ext cx="2939143" cy="3740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수집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235947" y="1154685"/>
            <a:ext cx="2101933" cy="4405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19910" y="2884531"/>
            <a:ext cx="1332017" cy="573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HBase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19909" y="4705414"/>
            <a:ext cx="1332018" cy="573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레디스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35947" y="727173"/>
            <a:ext cx="2101933" cy="3740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적재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저장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950246" y="2934339"/>
            <a:ext cx="1100841" cy="4743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하이브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&amp;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스파크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50246" y="4695842"/>
            <a:ext cx="1100841" cy="4743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스쿱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0695" y="727173"/>
            <a:ext cx="2101933" cy="3740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처리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탐색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950246" y="3809482"/>
            <a:ext cx="1100841" cy="4743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우지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16094" y="250451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휴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8662748" y="1142809"/>
            <a:ext cx="2101933" cy="4405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162299" y="2480795"/>
            <a:ext cx="1100841" cy="521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임팔라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162298" y="4444516"/>
            <a:ext cx="1100841" cy="521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머하웃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662748" y="715297"/>
            <a:ext cx="2101933" cy="3740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분석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응용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9162299" y="3458537"/>
            <a:ext cx="1100841" cy="521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제플린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17433" y="1241244"/>
            <a:ext cx="8668987" cy="237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주키퍼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06322" y="1658044"/>
            <a:ext cx="5147948" cy="528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하둡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1183989" y="5649494"/>
            <a:ext cx="9624950" cy="255320"/>
          </a:xfrm>
          <a:prstGeom prst="rect">
            <a:avLst/>
          </a:prstGeom>
          <a:solidFill>
            <a:schemeClr val="bg1"/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Cloudera Manager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86253" y="6210810"/>
            <a:ext cx="1100841" cy="4743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업무시스템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947774" y="6208547"/>
            <a:ext cx="1100841" cy="4743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업무시스템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185579" y="6208547"/>
            <a:ext cx="1100841" cy="4743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업무시스템</a:t>
            </a:r>
            <a:r>
              <a:rPr lang="en-US" altLang="ko-KR" sz="1200" dirty="0" smtClean="0">
                <a:solidFill>
                  <a:schemeClr val="tx1"/>
                </a:solidFill>
              </a:rPr>
              <a:t> 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83989" y="6208547"/>
            <a:ext cx="944088" cy="4743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Smart-Car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Status Log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435143" y="6204202"/>
            <a:ext cx="944088" cy="4743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Smart-Car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Driver Log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2185467" y="1934272"/>
            <a:ext cx="2920855" cy="3669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5" idx="1"/>
          </p:cNvCxnSpPr>
          <p:nvPr/>
        </p:nvCxnSpPr>
        <p:spPr>
          <a:xfrm>
            <a:off x="2185467" y="3272450"/>
            <a:ext cx="38595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215146" y="3576203"/>
            <a:ext cx="754" cy="49286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 flipV="1">
            <a:off x="1809418" y="3694471"/>
            <a:ext cx="4493" cy="127184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514450" y="4972537"/>
            <a:ext cx="1392737" cy="198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1514450" y="4966311"/>
            <a:ext cx="0" cy="12150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900095" y="4995760"/>
            <a:ext cx="0" cy="12150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3873749" y="4424372"/>
            <a:ext cx="4401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4313903" y="3175387"/>
            <a:ext cx="4543" cy="1843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4302902" y="3171518"/>
            <a:ext cx="289973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4322562" y="5011653"/>
            <a:ext cx="289973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5536673" y="2189719"/>
            <a:ext cx="0" cy="694812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7509138" y="2157857"/>
            <a:ext cx="0" cy="26788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7509138" y="3408608"/>
            <a:ext cx="0" cy="356549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7509138" y="4283841"/>
            <a:ext cx="0" cy="356549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7509138" y="5172654"/>
            <a:ext cx="0" cy="101727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9757872" y="4962598"/>
            <a:ext cx="0" cy="1230903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33" idx="3"/>
            <a:endCxn id="34" idx="1"/>
          </p:cNvCxnSpPr>
          <p:nvPr/>
        </p:nvCxnSpPr>
        <p:spPr>
          <a:xfrm flipV="1">
            <a:off x="6087094" y="6445727"/>
            <a:ext cx="860680" cy="2263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V="1">
            <a:off x="8044315" y="6439118"/>
            <a:ext cx="1145565" cy="2263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6198190" y="4060373"/>
            <a:ext cx="62158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H="1">
            <a:off x="6207158" y="3209764"/>
            <a:ext cx="4543" cy="860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950443" y="3214536"/>
            <a:ext cx="27330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8190430" y="4046661"/>
            <a:ext cx="27330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H="1">
            <a:off x="8454589" y="2797014"/>
            <a:ext cx="4543" cy="12592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8462728" y="2812290"/>
            <a:ext cx="68373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 flipV="1">
            <a:off x="10263141" y="1955809"/>
            <a:ext cx="304078" cy="572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10554517" y="1962711"/>
            <a:ext cx="12702" cy="27331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 flipV="1">
            <a:off x="10256924" y="2719025"/>
            <a:ext cx="304078" cy="572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H="1" flipV="1">
            <a:off x="10263141" y="3759431"/>
            <a:ext cx="304078" cy="572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H="1" flipV="1">
            <a:off x="10250716" y="4676114"/>
            <a:ext cx="304078" cy="572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5398875" y="5284293"/>
            <a:ext cx="8331" cy="89706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67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47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5</cp:revision>
  <dcterms:created xsi:type="dcterms:W3CDTF">2020-08-26T09:28:22Z</dcterms:created>
  <dcterms:modified xsi:type="dcterms:W3CDTF">2020-08-26T09:56:48Z</dcterms:modified>
</cp:coreProperties>
</file>