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2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0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9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1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98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3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1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7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2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1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6E2D-3C27-455E-862D-5654FBED6B7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1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73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Titillium Web"/>
        <a:ea typeface="나눔스퀘어"/>
        <a:cs typeface=""/>
      </a:majorFont>
      <a:minorFont>
        <a:latin typeface="Titillium Web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</vt:lpstr>
      <vt:lpstr>Arial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2018-11-19T00:47:49Z</dcterms:created>
  <dcterms:modified xsi:type="dcterms:W3CDTF">2019-01-24T02:00:23Z</dcterms:modified>
</cp:coreProperties>
</file>