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059488" cy="3589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2" d="100"/>
          <a:sy n="202" d="100"/>
        </p:scale>
        <p:origin x="18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436" y="587422"/>
            <a:ext cx="4544616" cy="1249621"/>
          </a:xfrm>
        </p:spPr>
        <p:txBody>
          <a:bodyPr anchor="b"/>
          <a:lstStyle>
            <a:lvl1pPr algn="ctr">
              <a:defRPr sz="298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7436" y="1885234"/>
            <a:ext cx="4544616" cy="866592"/>
          </a:xfrm>
        </p:spPr>
        <p:txBody>
          <a:bodyPr/>
          <a:lstStyle>
            <a:lvl1pPr marL="0" indent="0" algn="ctr">
              <a:buNone/>
              <a:defRPr sz="1193"/>
            </a:lvl1pPr>
            <a:lvl2pPr marL="227228" indent="0" algn="ctr">
              <a:buNone/>
              <a:defRPr sz="994"/>
            </a:lvl2pPr>
            <a:lvl3pPr marL="454457" indent="0" algn="ctr">
              <a:buNone/>
              <a:defRPr sz="895"/>
            </a:lvl3pPr>
            <a:lvl4pPr marL="681685" indent="0" algn="ctr">
              <a:buNone/>
              <a:defRPr sz="795"/>
            </a:lvl4pPr>
            <a:lvl5pPr marL="908914" indent="0" algn="ctr">
              <a:buNone/>
              <a:defRPr sz="795"/>
            </a:lvl5pPr>
            <a:lvl6pPr marL="1136142" indent="0" algn="ctr">
              <a:buNone/>
              <a:defRPr sz="795"/>
            </a:lvl6pPr>
            <a:lvl7pPr marL="1363370" indent="0" algn="ctr">
              <a:buNone/>
              <a:defRPr sz="795"/>
            </a:lvl7pPr>
            <a:lvl8pPr marL="1590599" indent="0" algn="ctr">
              <a:buNone/>
              <a:defRPr sz="795"/>
            </a:lvl8pPr>
            <a:lvl9pPr marL="1817827" indent="0" algn="ctr">
              <a:buNone/>
              <a:defRPr sz="795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27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36321" y="191099"/>
            <a:ext cx="1306577" cy="30417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6590" y="191099"/>
            <a:ext cx="3843988" cy="30417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60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27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434" y="894842"/>
            <a:ext cx="5226308" cy="1493065"/>
          </a:xfrm>
        </p:spPr>
        <p:txBody>
          <a:bodyPr anchor="b"/>
          <a:lstStyle>
            <a:lvl1pPr>
              <a:defRPr sz="2982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3434" y="2402032"/>
            <a:ext cx="5226308" cy="785167"/>
          </a:xfrm>
        </p:spPr>
        <p:txBody>
          <a:bodyPr/>
          <a:lstStyle>
            <a:lvl1pPr marL="0" indent="0">
              <a:buNone/>
              <a:defRPr sz="1193">
                <a:solidFill>
                  <a:schemeClr val="tx1">
                    <a:tint val="75000"/>
                  </a:schemeClr>
                </a:solidFill>
              </a:defRPr>
            </a:lvl1pPr>
            <a:lvl2pPr marL="227228" indent="0">
              <a:buNone/>
              <a:defRPr sz="994">
                <a:solidFill>
                  <a:schemeClr val="tx1">
                    <a:tint val="75000"/>
                  </a:schemeClr>
                </a:solidFill>
              </a:defRPr>
            </a:lvl2pPr>
            <a:lvl3pPr marL="454457" indent="0">
              <a:buNone/>
              <a:defRPr sz="895">
                <a:solidFill>
                  <a:schemeClr val="tx1">
                    <a:tint val="75000"/>
                  </a:schemeClr>
                </a:solidFill>
              </a:defRPr>
            </a:lvl3pPr>
            <a:lvl4pPr marL="681685" indent="0">
              <a:buNone/>
              <a:defRPr sz="795">
                <a:solidFill>
                  <a:schemeClr val="tx1">
                    <a:tint val="75000"/>
                  </a:schemeClr>
                </a:solidFill>
              </a:defRPr>
            </a:lvl4pPr>
            <a:lvl5pPr marL="908914" indent="0">
              <a:buNone/>
              <a:defRPr sz="795">
                <a:solidFill>
                  <a:schemeClr val="tx1">
                    <a:tint val="75000"/>
                  </a:schemeClr>
                </a:solidFill>
              </a:defRPr>
            </a:lvl5pPr>
            <a:lvl6pPr marL="1136142" indent="0">
              <a:buNone/>
              <a:defRPr sz="795">
                <a:solidFill>
                  <a:schemeClr val="tx1">
                    <a:tint val="75000"/>
                  </a:schemeClr>
                </a:solidFill>
              </a:defRPr>
            </a:lvl6pPr>
            <a:lvl7pPr marL="1363370" indent="0">
              <a:buNone/>
              <a:defRPr sz="795">
                <a:solidFill>
                  <a:schemeClr val="tx1">
                    <a:tint val="75000"/>
                  </a:schemeClr>
                </a:solidFill>
              </a:defRPr>
            </a:lvl7pPr>
            <a:lvl8pPr marL="1590599" indent="0">
              <a:buNone/>
              <a:defRPr sz="795">
                <a:solidFill>
                  <a:schemeClr val="tx1">
                    <a:tint val="75000"/>
                  </a:schemeClr>
                </a:solidFill>
              </a:defRPr>
            </a:lvl8pPr>
            <a:lvl9pPr marL="1817827" indent="0">
              <a:buNone/>
              <a:defRPr sz="7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4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590" y="955495"/>
            <a:ext cx="2575282" cy="227740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67616" y="955495"/>
            <a:ext cx="2575282" cy="227740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37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79" y="191099"/>
            <a:ext cx="5226308" cy="69377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379" y="879886"/>
            <a:ext cx="2563447" cy="431219"/>
          </a:xfrm>
        </p:spPr>
        <p:txBody>
          <a:bodyPr anchor="b"/>
          <a:lstStyle>
            <a:lvl1pPr marL="0" indent="0">
              <a:buNone/>
              <a:defRPr sz="1193" b="1"/>
            </a:lvl1pPr>
            <a:lvl2pPr marL="227228" indent="0">
              <a:buNone/>
              <a:defRPr sz="994" b="1"/>
            </a:lvl2pPr>
            <a:lvl3pPr marL="454457" indent="0">
              <a:buNone/>
              <a:defRPr sz="895" b="1"/>
            </a:lvl3pPr>
            <a:lvl4pPr marL="681685" indent="0">
              <a:buNone/>
              <a:defRPr sz="795" b="1"/>
            </a:lvl4pPr>
            <a:lvl5pPr marL="908914" indent="0">
              <a:buNone/>
              <a:defRPr sz="795" b="1"/>
            </a:lvl5pPr>
            <a:lvl6pPr marL="1136142" indent="0">
              <a:buNone/>
              <a:defRPr sz="795" b="1"/>
            </a:lvl6pPr>
            <a:lvl7pPr marL="1363370" indent="0">
              <a:buNone/>
              <a:defRPr sz="795" b="1"/>
            </a:lvl7pPr>
            <a:lvl8pPr marL="1590599" indent="0">
              <a:buNone/>
              <a:defRPr sz="795" b="1"/>
            </a:lvl8pPr>
            <a:lvl9pPr marL="1817827" indent="0">
              <a:buNone/>
              <a:defRPr sz="795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379" y="1311105"/>
            <a:ext cx="2563447" cy="19284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67616" y="879886"/>
            <a:ext cx="2576072" cy="431219"/>
          </a:xfrm>
        </p:spPr>
        <p:txBody>
          <a:bodyPr anchor="b"/>
          <a:lstStyle>
            <a:lvl1pPr marL="0" indent="0">
              <a:buNone/>
              <a:defRPr sz="1193" b="1"/>
            </a:lvl1pPr>
            <a:lvl2pPr marL="227228" indent="0">
              <a:buNone/>
              <a:defRPr sz="994" b="1"/>
            </a:lvl2pPr>
            <a:lvl3pPr marL="454457" indent="0">
              <a:buNone/>
              <a:defRPr sz="895" b="1"/>
            </a:lvl3pPr>
            <a:lvl4pPr marL="681685" indent="0">
              <a:buNone/>
              <a:defRPr sz="795" b="1"/>
            </a:lvl4pPr>
            <a:lvl5pPr marL="908914" indent="0">
              <a:buNone/>
              <a:defRPr sz="795" b="1"/>
            </a:lvl5pPr>
            <a:lvl6pPr marL="1136142" indent="0">
              <a:buNone/>
              <a:defRPr sz="795" b="1"/>
            </a:lvl6pPr>
            <a:lvl7pPr marL="1363370" indent="0">
              <a:buNone/>
              <a:defRPr sz="795" b="1"/>
            </a:lvl7pPr>
            <a:lvl8pPr marL="1590599" indent="0">
              <a:buNone/>
              <a:defRPr sz="795" b="1"/>
            </a:lvl8pPr>
            <a:lvl9pPr marL="1817827" indent="0">
              <a:buNone/>
              <a:defRPr sz="795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67616" y="1311105"/>
            <a:ext cx="2576072" cy="19284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78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473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004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80" y="239289"/>
            <a:ext cx="1954342" cy="837512"/>
          </a:xfrm>
        </p:spPr>
        <p:txBody>
          <a:bodyPr anchor="b"/>
          <a:lstStyle>
            <a:lvl1pPr>
              <a:defRPr sz="159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6072" y="516799"/>
            <a:ext cx="3067616" cy="2550756"/>
          </a:xfrm>
        </p:spPr>
        <p:txBody>
          <a:bodyPr/>
          <a:lstStyle>
            <a:lvl1pPr>
              <a:defRPr sz="1590"/>
            </a:lvl1pPr>
            <a:lvl2pPr>
              <a:defRPr sz="1392"/>
            </a:lvl2pPr>
            <a:lvl3pPr>
              <a:defRPr sz="1193"/>
            </a:lvl3pPr>
            <a:lvl4pPr>
              <a:defRPr sz="994"/>
            </a:lvl4pPr>
            <a:lvl5pPr>
              <a:defRPr sz="994"/>
            </a:lvl5pPr>
            <a:lvl6pPr>
              <a:defRPr sz="994"/>
            </a:lvl6pPr>
            <a:lvl7pPr>
              <a:defRPr sz="994"/>
            </a:lvl7pPr>
            <a:lvl8pPr>
              <a:defRPr sz="994"/>
            </a:lvl8pPr>
            <a:lvl9pPr>
              <a:defRPr sz="994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7380" y="1076801"/>
            <a:ext cx="1954342" cy="1994908"/>
          </a:xfrm>
        </p:spPr>
        <p:txBody>
          <a:bodyPr/>
          <a:lstStyle>
            <a:lvl1pPr marL="0" indent="0">
              <a:buNone/>
              <a:defRPr sz="795"/>
            </a:lvl1pPr>
            <a:lvl2pPr marL="227228" indent="0">
              <a:buNone/>
              <a:defRPr sz="696"/>
            </a:lvl2pPr>
            <a:lvl3pPr marL="454457" indent="0">
              <a:buNone/>
              <a:defRPr sz="596"/>
            </a:lvl3pPr>
            <a:lvl4pPr marL="681685" indent="0">
              <a:buNone/>
              <a:defRPr sz="497"/>
            </a:lvl4pPr>
            <a:lvl5pPr marL="908914" indent="0">
              <a:buNone/>
              <a:defRPr sz="497"/>
            </a:lvl5pPr>
            <a:lvl6pPr marL="1136142" indent="0">
              <a:buNone/>
              <a:defRPr sz="497"/>
            </a:lvl6pPr>
            <a:lvl7pPr marL="1363370" indent="0">
              <a:buNone/>
              <a:defRPr sz="497"/>
            </a:lvl7pPr>
            <a:lvl8pPr marL="1590599" indent="0">
              <a:buNone/>
              <a:defRPr sz="497"/>
            </a:lvl8pPr>
            <a:lvl9pPr marL="1817827" indent="0">
              <a:buNone/>
              <a:defRPr sz="49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30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80" y="239289"/>
            <a:ext cx="1954342" cy="837512"/>
          </a:xfrm>
        </p:spPr>
        <p:txBody>
          <a:bodyPr anchor="b"/>
          <a:lstStyle>
            <a:lvl1pPr>
              <a:defRPr sz="159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76072" y="516799"/>
            <a:ext cx="3067616" cy="2550756"/>
          </a:xfrm>
        </p:spPr>
        <p:txBody>
          <a:bodyPr anchor="t"/>
          <a:lstStyle>
            <a:lvl1pPr marL="0" indent="0">
              <a:buNone/>
              <a:defRPr sz="1590"/>
            </a:lvl1pPr>
            <a:lvl2pPr marL="227228" indent="0">
              <a:buNone/>
              <a:defRPr sz="1392"/>
            </a:lvl2pPr>
            <a:lvl3pPr marL="454457" indent="0">
              <a:buNone/>
              <a:defRPr sz="1193"/>
            </a:lvl3pPr>
            <a:lvl4pPr marL="681685" indent="0">
              <a:buNone/>
              <a:defRPr sz="994"/>
            </a:lvl4pPr>
            <a:lvl5pPr marL="908914" indent="0">
              <a:buNone/>
              <a:defRPr sz="994"/>
            </a:lvl5pPr>
            <a:lvl6pPr marL="1136142" indent="0">
              <a:buNone/>
              <a:defRPr sz="994"/>
            </a:lvl6pPr>
            <a:lvl7pPr marL="1363370" indent="0">
              <a:buNone/>
              <a:defRPr sz="994"/>
            </a:lvl7pPr>
            <a:lvl8pPr marL="1590599" indent="0">
              <a:buNone/>
              <a:defRPr sz="994"/>
            </a:lvl8pPr>
            <a:lvl9pPr marL="1817827" indent="0">
              <a:buNone/>
              <a:defRPr sz="994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7380" y="1076801"/>
            <a:ext cx="1954342" cy="1994908"/>
          </a:xfrm>
        </p:spPr>
        <p:txBody>
          <a:bodyPr/>
          <a:lstStyle>
            <a:lvl1pPr marL="0" indent="0">
              <a:buNone/>
              <a:defRPr sz="795"/>
            </a:lvl1pPr>
            <a:lvl2pPr marL="227228" indent="0">
              <a:buNone/>
              <a:defRPr sz="696"/>
            </a:lvl2pPr>
            <a:lvl3pPr marL="454457" indent="0">
              <a:buNone/>
              <a:defRPr sz="596"/>
            </a:lvl3pPr>
            <a:lvl4pPr marL="681685" indent="0">
              <a:buNone/>
              <a:defRPr sz="497"/>
            </a:lvl4pPr>
            <a:lvl5pPr marL="908914" indent="0">
              <a:buNone/>
              <a:defRPr sz="497"/>
            </a:lvl5pPr>
            <a:lvl6pPr marL="1136142" indent="0">
              <a:buNone/>
              <a:defRPr sz="497"/>
            </a:lvl6pPr>
            <a:lvl7pPr marL="1363370" indent="0">
              <a:buNone/>
              <a:defRPr sz="497"/>
            </a:lvl7pPr>
            <a:lvl8pPr marL="1590599" indent="0">
              <a:buNone/>
              <a:defRPr sz="497"/>
            </a:lvl8pPr>
            <a:lvl9pPr marL="1817827" indent="0">
              <a:buNone/>
              <a:defRPr sz="49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84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6590" y="191099"/>
            <a:ext cx="5226308" cy="693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590" y="955495"/>
            <a:ext cx="5226308" cy="2277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6590" y="3326785"/>
            <a:ext cx="1363385" cy="191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36E2D-3C27-455E-862D-5654FBED6B7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07206" y="3326785"/>
            <a:ext cx="2045077" cy="191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79513" y="3326785"/>
            <a:ext cx="1363385" cy="191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441FA-F760-457E-BAF8-4C999A772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89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4457" rtl="0" eaLnBrk="1" latinLnBrk="1" hangingPunct="1">
        <a:lnSpc>
          <a:spcPct val="90000"/>
        </a:lnSpc>
        <a:spcBef>
          <a:spcPct val="0"/>
        </a:spcBef>
        <a:buNone/>
        <a:defRPr sz="21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3614" indent="-113614" algn="l" defTabSz="454457" rtl="0" eaLnBrk="1" latinLnBrk="1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1pPr>
      <a:lvl2pPr marL="340843" indent="-113614" algn="l" defTabSz="454457" rtl="0" eaLnBrk="1" latinLnBrk="1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1193" kern="1200">
          <a:solidFill>
            <a:schemeClr val="tx1"/>
          </a:solidFill>
          <a:latin typeface="+mn-lt"/>
          <a:ea typeface="+mn-ea"/>
          <a:cs typeface="+mn-cs"/>
        </a:defRPr>
      </a:lvl2pPr>
      <a:lvl3pPr marL="568071" indent="-113614" algn="l" defTabSz="454457" rtl="0" eaLnBrk="1" latinLnBrk="1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994" kern="1200">
          <a:solidFill>
            <a:schemeClr val="tx1"/>
          </a:solidFill>
          <a:latin typeface="+mn-lt"/>
          <a:ea typeface="+mn-ea"/>
          <a:cs typeface="+mn-cs"/>
        </a:defRPr>
      </a:lvl3pPr>
      <a:lvl4pPr marL="795299" indent="-113614" algn="l" defTabSz="454457" rtl="0" eaLnBrk="1" latinLnBrk="1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5" kern="1200">
          <a:solidFill>
            <a:schemeClr val="tx1"/>
          </a:solidFill>
          <a:latin typeface="+mn-lt"/>
          <a:ea typeface="+mn-ea"/>
          <a:cs typeface="+mn-cs"/>
        </a:defRPr>
      </a:lvl4pPr>
      <a:lvl5pPr marL="1022528" indent="-113614" algn="l" defTabSz="454457" rtl="0" eaLnBrk="1" latinLnBrk="1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5" kern="1200">
          <a:solidFill>
            <a:schemeClr val="tx1"/>
          </a:solidFill>
          <a:latin typeface="+mn-lt"/>
          <a:ea typeface="+mn-ea"/>
          <a:cs typeface="+mn-cs"/>
        </a:defRPr>
      </a:lvl5pPr>
      <a:lvl6pPr marL="1249756" indent="-113614" algn="l" defTabSz="454457" rtl="0" eaLnBrk="1" latinLnBrk="1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5" kern="1200">
          <a:solidFill>
            <a:schemeClr val="tx1"/>
          </a:solidFill>
          <a:latin typeface="+mn-lt"/>
          <a:ea typeface="+mn-ea"/>
          <a:cs typeface="+mn-cs"/>
        </a:defRPr>
      </a:lvl6pPr>
      <a:lvl7pPr marL="1476985" indent="-113614" algn="l" defTabSz="454457" rtl="0" eaLnBrk="1" latinLnBrk="1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5" kern="1200">
          <a:solidFill>
            <a:schemeClr val="tx1"/>
          </a:solidFill>
          <a:latin typeface="+mn-lt"/>
          <a:ea typeface="+mn-ea"/>
          <a:cs typeface="+mn-cs"/>
        </a:defRPr>
      </a:lvl7pPr>
      <a:lvl8pPr marL="1704213" indent="-113614" algn="l" defTabSz="454457" rtl="0" eaLnBrk="1" latinLnBrk="1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5" kern="1200">
          <a:solidFill>
            <a:schemeClr val="tx1"/>
          </a:solidFill>
          <a:latin typeface="+mn-lt"/>
          <a:ea typeface="+mn-ea"/>
          <a:cs typeface="+mn-cs"/>
        </a:defRPr>
      </a:lvl8pPr>
      <a:lvl9pPr marL="1931441" indent="-113614" algn="l" defTabSz="454457" rtl="0" eaLnBrk="1" latinLnBrk="1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4457" rtl="0" eaLnBrk="1" latinLnBrk="1" hangingPunct="1">
        <a:defRPr sz="895" kern="1200">
          <a:solidFill>
            <a:schemeClr val="tx1"/>
          </a:solidFill>
          <a:latin typeface="+mn-lt"/>
          <a:ea typeface="+mn-ea"/>
          <a:cs typeface="+mn-cs"/>
        </a:defRPr>
      </a:lvl1pPr>
      <a:lvl2pPr marL="227228" algn="l" defTabSz="454457" rtl="0" eaLnBrk="1" latinLnBrk="1" hangingPunct="1">
        <a:defRPr sz="895" kern="1200">
          <a:solidFill>
            <a:schemeClr val="tx1"/>
          </a:solidFill>
          <a:latin typeface="+mn-lt"/>
          <a:ea typeface="+mn-ea"/>
          <a:cs typeface="+mn-cs"/>
        </a:defRPr>
      </a:lvl2pPr>
      <a:lvl3pPr marL="454457" algn="l" defTabSz="454457" rtl="0" eaLnBrk="1" latinLnBrk="1" hangingPunct="1">
        <a:defRPr sz="895" kern="1200">
          <a:solidFill>
            <a:schemeClr val="tx1"/>
          </a:solidFill>
          <a:latin typeface="+mn-lt"/>
          <a:ea typeface="+mn-ea"/>
          <a:cs typeface="+mn-cs"/>
        </a:defRPr>
      </a:lvl3pPr>
      <a:lvl4pPr marL="681685" algn="l" defTabSz="454457" rtl="0" eaLnBrk="1" latinLnBrk="1" hangingPunct="1">
        <a:defRPr sz="895" kern="1200">
          <a:solidFill>
            <a:schemeClr val="tx1"/>
          </a:solidFill>
          <a:latin typeface="+mn-lt"/>
          <a:ea typeface="+mn-ea"/>
          <a:cs typeface="+mn-cs"/>
        </a:defRPr>
      </a:lvl4pPr>
      <a:lvl5pPr marL="908914" algn="l" defTabSz="454457" rtl="0" eaLnBrk="1" latinLnBrk="1" hangingPunct="1">
        <a:defRPr sz="895" kern="1200">
          <a:solidFill>
            <a:schemeClr val="tx1"/>
          </a:solidFill>
          <a:latin typeface="+mn-lt"/>
          <a:ea typeface="+mn-ea"/>
          <a:cs typeface="+mn-cs"/>
        </a:defRPr>
      </a:lvl5pPr>
      <a:lvl6pPr marL="1136142" algn="l" defTabSz="454457" rtl="0" eaLnBrk="1" latinLnBrk="1" hangingPunct="1">
        <a:defRPr sz="895" kern="1200">
          <a:solidFill>
            <a:schemeClr val="tx1"/>
          </a:solidFill>
          <a:latin typeface="+mn-lt"/>
          <a:ea typeface="+mn-ea"/>
          <a:cs typeface="+mn-cs"/>
        </a:defRPr>
      </a:lvl6pPr>
      <a:lvl7pPr marL="1363370" algn="l" defTabSz="454457" rtl="0" eaLnBrk="1" latinLnBrk="1" hangingPunct="1">
        <a:defRPr sz="895" kern="1200">
          <a:solidFill>
            <a:schemeClr val="tx1"/>
          </a:solidFill>
          <a:latin typeface="+mn-lt"/>
          <a:ea typeface="+mn-ea"/>
          <a:cs typeface="+mn-cs"/>
        </a:defRPr>
      </a:lvl7pPr>
      <a:lvl8pPr marL="1590599" algn="l" defTabSz="454457" rtl="0" eaLnBrk="1" latinLnBrk="1" hangingPunct="1">
        <a:defRPr sz="895" kern="1200">
          <a:solidFill>
            <a:schemeClr val="tx1"/>
          </a:solidFill>
          <a:latin typeface="+mn-lt"/>
          <a:ea typeface="+mn-ea"/>
          <a:cs typeface="+mn-cs"/>
        </a:defRPr>
      </a:lvl8pPr>
      <a:lvl9pPr marL="1817827" algn="l" defTabSz="454457" rtl="0" eaLnBrk="1" latinLnBrk="1" hangingPunct="1">
        <a:defRPr sz="8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923"/>
          <a:stretch/>
        </p:blipFill>
        <p:spPr>
          <a:xfrm>
            <a:off x="794" y="1038"/>
            <a:ext cx="6057900" cy="358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32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</cp:revision>
  <dcterms:created xsi:type="dcterms:W3CDTF">2018-11-19T00:47:49Z</dcterms:created>
  <dcterms:modified xsi:type="dcterms:W3CDTF">2019-03-24T07:34:31Z</dcterms:modified>
</cp:coreProperties>
</file>