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198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10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475" y="592098"/>
            <a:ext cx="4514850" cy="1259570"/>
          </a:xfrm>
        </p:spPr>
        <p:txBody>
          <a:bodyPr anchor="b"/>
          <a:lstStyle>
            <a:lvl1pPr algn="ctr"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1900242"/>
            <a:ext cx="4514850" cy="873491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765" indent="0" algn="ctr">
              <a:buNone/>
              <a:defRPr sz="988"/>
            </a:lvl2pPr>
            <a:lvl3pPr marL="451531" indent="0" algn="ctr">
              <a:buNone/>
              <a:defRPr sz="889"/>
            </a:lvl3pPr>
            <a:lvl4pPr marL="677296" indent="0" algn="ctr">
              <a:buNone/>
              <a:defRPr sz="790"/>
            </a:lvl4pPr>
            <a:lvl5pPr marL="903061" indent="0" algn="ctr">
              <a:buNone/>
              <a:defRPr sz="790"/>
            </a:lvl5pPr>
            <a:lvl6pPr marL="1128827" indent="0" algn="ctr">
              <a:buNone/>
              <a:defRPr sz="790"/>
            </a:lvl6pPr>
            <a:lvl7pPr marL="1354592" indent="0" algn="ctr">
              <a:buNone/>
              <a:defRPr sz="790"/>
            </a:lvl7pPr>
            <a:lvl8pPr marL="1580358" indent="0" algn="ctr">
              <a:buNone/>
              <a:defRPr sz="790"/>
            </a:lvl8pPr>
            <a:lvl9pPr marL="1806123" indent="0" algn="ctr">
              <a:buNone/>
              <a:defRPr sz="79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7920" y="192620"/>
            <a:ext cx="1298019" cy="30660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861" y="192620"/>
            <a:ext cx="3818811" cy="30660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26" y="901966"/>
            <a:ext cx="5192078" cy="1504951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726" y="2421155"/>
            <a:ext cx="5192078" cy="791418"/>
          </a:xfrm>
        </p:spPr>
        <p:txBody>
          <a:bodyPr/>
          <a:lstStyle>
            <a:lvl1pPr marL="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1pPr>
            <a:lvl2pPr marL="225765" indent="0">
              <a:buNone/>
              <a:defRPr sz="988">
                <a:solidFill>
                  <a:schemeClr val="tx1">
                    <a:tint val="75000"/>
                  </a:schemeClr>
                </a:solidFill>
              </a:defRPr>
            </a:lvl2pPr>
            <a:lvl3pPr marL="45153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3pPr>
            <a:lvl4pPr marL="677296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903061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128827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354592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58035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1806123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861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7524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5" y="192621"/>
            <a:ext cx="5192078" cy="69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46" y="886891"/>
            <a:ext cx="2546657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46" y="1321543"/>
            <a:ext cx="2546657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7524" y="886891"/>
            <a:ext cx="2559199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7524" y="1321543"/>
            <a:ext cx="2559199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199" y="520913"/>
            <a:ext cx="3047524" cy="2571063"/>
          </a:xfrm>
        </p:spPr>
        <p:txBody>
          <a:bodyPr/>
          <a:lstStyle>
            <a:lvl1pPr>
              <a:defRPr sz="1580"/>
            </a:lvl1pPr>
            <a:lvl2pPr>
              <a:defRPr sz="1383"/>
            </a:lvl2pPr>
            <a:lvl3pPr>
              <a:defRPr sz="1185"/>
            </a:lvl3pPr>
            <a:lvl4pPr>
              <a:defRPr sz="988"/>
            </a:lvl4pPr>
            <a:lvl5pPr>
              <a:defRPr sz="988"/>
            </a:lvl5pPr>
            <a:lvl6pPr>
              <a:defRPr sz="988"/>
            </a:lvl6pPr>
            <a:lvl7pPr>
              <a:defRPr sz="988"/>
            </a:lvl7pPr>
            <a:lvl8pPr>
              <a:defRPr sz="988"/>
            </a:lvl8pPr>
            <a:lvl9pPr>
              <a:defRPr sz="9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9199" y="520913"/>
            <a:ext cx="3047524" cy="2571063"/>
          </a:xfrm>
        </p:spPr>
        <p:txBody>
          <a:bodyPr anchor="t"/>
          <a:lstStyle>
            <a:lvl1pPr marL="0" indent="0">
              <a:buNone/>
              <a:defRPr sz="1580"/>
            </a:lvl1pPr>
            <a:lvl2pPr marL="225765" indent="0">
              <a:buNone/>
              <a:defRPr sz="1383"/>
            </a:lvl2pPr>
            <a:lvl3pPr marL="451531" indent="0">
              <a:buNone/>
              <a:defRPr sz="1185"/>
            </a:lvl3pPr>
            <a:lvl4pPr marL="677296" indent="0">
              <a:buNone/>
              <a:defRPr sz="988"/>
            </a:lvl4pPr>
            <a:lvl5pPr marL="903061" indent="0">
              <a:buNone/>
              <a:defRPr sz="988"/>
            </a:lvl5pPr>
            <a:lvl6pPr marL="1128827" indent="0">
              <a:buNone/>
              <a:defRPr sz="988"/>
            </a:lvl6pPr>
            <a:lvl7pPr marL="1354592" indent="0">
              <a:buNone/>
              <a:defRPr sz="988"/>
            </a:lvl7pPr>
            <a:lvl8pPr marL="1580358" indent="0">
              <a:buNone/>
              <a:defRPr sz="988"/>
            </a:lvl8pPr>
            <a:lvl9pPr marL="1806123" indent="0">
              <a:buNone/>
              <a:defRPr sz="9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861" y="192621"/>
            <a:ext cx="519207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61" y="963102"/>
            <a:ext cx="519207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861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4059" y="3353270"/>
            <a:ext cx="2031683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1484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1531" rtl="0" eaLnBrk="1" latinLnBrk="1" hangingPunct="1">
        <a:lnSpc>
          <a:spcPct val="90000"/>
        </a:lnSpc>
        <a:spcBef>
          <a:spcPct val="0"/>
        </a:spcBef>
        <a:buNone/>
        <a:defRPr sz="2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883" indent="-112883" algn="l" defTabSz="451531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38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2pPr>
      <a:lvl3pPr marL="564413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8" kern="1200">
          <a:solidFill>
            <a:schemeClr val="tx1"/>
          </a:solidFill>
          <a:latin typeface="+mn-lt"/>
          <a:ea typeface="+mn-ea"/>
          <a:cs typeface="+mn-cs"/>
        </a:defRPr>
      </a:lvl3pPr>
      <a:lvl4pPr marL="79017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1015944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24170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467475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693240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919006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25765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2pPr>
      <a:lvl3pPr marL="45153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677296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90306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128827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354592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580358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806123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794"/>
            <a:ext cx="6029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2018-11-19T00:47:49Z</dcterms:created>
  <dcterms:modified xsi:type="dcterms:W3CDTF">2019-03-24T09:08:23Z</dcterms:modified>
</cp:coreProperties>
</file>