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076950" cy="3611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1" d="100"/>
          <a:sy n="201" d="100"/>
        </p:scale>
        <p:origin x="19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9619" y="591059"/>
            <a:ext cx="4557713" cy="1257359"/>
          </a:xfrm>
        </p:spPr>
        <p:txBody>
          <a:bodyPr anchor="b"/>
          <a:lstStyle>
            <a:lvl1pPr algn="ctr">
              <a:defRPr sz="299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9619" y="1896907"/>
            <a:ext cx="4557713" cy="871958"/>
          </a:xfrm>
        </p:spPr>
        <p:txBody>
          <a:bodyPr/>
          <a:lstStyle>
            <a:lvl1pPr marL="0" indent="0" algn="ctr">
              <a:buNone/>
              <a:defRPr sz="1196"/>
            </a:lvl1pPr>
            <a:lvl2pPr marL="227868" indent="0" algn="ctr">
              <a:buNone/>
              <a:defRPr sz="997"/>
            </a:lvl2pPr>
            <a:lvl3pPr marL="455737" indent="0" algn="ctr">
              <a:buNone/>
              <a:defRPr sz="897"/>
            </a:lvl3pPr>
            <a:lvl4pPr marL="683605" indent="0" algn="ctr">
              <a:buNone/>
              <a:defRPr sz="797"/>
            </a:lvl4pPr>
            <a:lvl5pPr marL="911474" indent="0" algn="ctr">
              <a:buNone/>
              <a:defRPr sz="797"/>
            </a:lvl5pPr>
            <a:lvl6pPr marL="1139342" indent="0" algn="ctr">
              <a:buNone/>
              <a:defRPr sz="797"/>
            </a:lvl6pPr>
            <a:lvl7pPr marL="1367211" indent="0" algn="ctr">
              <a:buNone/>
              <a:defRPr sz="797"/>
            </a:lvl7pPr>
            <a:lvl8pPr marL="1595079" indent="0" algn="ctr">
              <a:buNone/>
              <a:defRPr sz="797"/>
            </a:lvl8pPr>
            <a:lvl9pPr marL="1822948" indent="0" algn="ctr">
              <a:buNone/>
              <a:defRPr sz="797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3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54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48818" y="192282"/>
            <a:ext cx="1310342" cy="30606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790" y="192282"/>
            <a:ext cx="3855065" cy="30606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02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4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25" y="900383"/>
            <a:ext cx="5241369" cy="1502310"/>
          </a:xfrm>
        </p:spPr>
        <p:txBody>
          <a:bodyPr anchor="b"/>
          <a:lstStyle>
            <a:lvl1pPr>
              <a:defRPr sz="299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625" y="2416905"/>
            <a:ext cx="5241369" cy="790029"/>
          </a:xfrm>
        </p:spPr>
        <p:txBody>
          <a:bodyPr/>
          <a:lstStyle>
            <a:lvl1pPr marL="0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1pPr>
            <a:lvl2pPr marL="227868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2pPr>
            <a:lvl3pPr marL="455737" indent="0">
              <a:buNone/>
              <a:defRPr sz="897">
                <a:solidFill>
                  <a:schemeClr val="tx1">
                    <a:tint val="75000"/>
                  </a:schemeClr>
                </a:solidFill>
              </a:defRPr>
            </a:lvl3pPr>
            <a:lvl4pPr marL="683605" indent="0">
              <a:buNone/>
              <a:defRPr sz="797">
                <a:solidFill>
                  <a:schemeClr val="tx1">
                    <a:tint val="75000"/>
                  </a:schemeClr>
                </a:solidFill>
              </a:defRPr>
            </a:lvl4pPr>
            <a:lvl5pPr marL="911474" indent="0">
              <a:buNone/>
              <a:defRPr sz="797">
                <a:solidFill>
                  <a:schemeClr val="tx1">
                    <a:tint val="75000"/>
                  </a:schemeClr>
                </a:solidFill>
              </a:defRPr>
            </a:lvl5pPr>
            <a:lvl6pPr marL="1139342" indent="0">
              <a:buNone/>
              <a:defRPr sz="797">
                <a:solidFill>
                  <a:schemeClr val="tx1">
                    <a:tint val="75000"/>
                  </a:schemeClr>
                </a:solidFill>
              </a:defRPr>
            </a:lvl6pPr>
            <a:lvl7pPr marL="1367211" indent="0">
              <a:buNone/>
              <a:defRPr sz="797">
                <a:solidFill>
                  <a:schemeClr val="tx1">
                    <a:tint val="75000"/>
                  </a:schemeClr>
                </a:solidFill>
              </a:defRPr>
            </a:lvl7pPr>
            <a:lvl8pPr marL="1595079" indent="0">
              <a:buNone/>
              <a:defRPr sz="797">
                <a:solidFill>
                  <a:schemeClr val="tx1">
                    <a:tint val="75000"/>
                  </a:schemeClr>
                </a:solidFill>
              </a:defRPr>
            </a:lvl8pPr>
            <a:lvl9pPr marL="1822948" indent="0">
              <a:buNone/>
              <a:defRPr sz="7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1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790" y="961411"/>
            <a:ext cx="2582704" cy="2291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76456" y="961411"/>
            <a:ext cx="2582704" cy="2291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1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582" y="192282"/>
            <a:ext cx="5241369" cy="6980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582" y="885335"/>
            <a:ext cx="2570834" cy="433889"/>
          </a:xfrm>
        </p:spPr>
        <p:txBody>
          <a:bodyPr anchor="b"/>
          <a:lstStyle>
            <a:lvl1pPr marL="0" indent="0">
              <a:buNone/>
              <a:defRPr sz="1196" b="1"/>
            </a:lvl1pPr>
            <a:lvl2pPr marL="227868" indent="0">
              <a:buNone/>
              <a:defRPr sz="997" b="1"/>
            </a:lvl2pPr>
            <a:lvl3pPr marL="455737" indent="0">
              <a:buNone/>
              <a:defRPr sz="897" b="1"/>
            </a:lvl3pPr>
            <a:lvl4pPr marL="683605" indent="0">
              <a:buNone/>
              <a:defRPr sz="797" b="1"/>
            </a:lvl4pPr>
            <a:lvl5pPr marL="911474" indent="0">
              <a:buNone/>
              <a:defRPr sz="797" b="1"/>
            </a:lvl5pPr>
            <a:lvl6pPr marL="1139342" indent="0">
              <a:buNone/>
              <a:defRPr sz="797" b="1"/>
            </a:lvl6pPr>
            <a:lvl7pPr marL="1367211" indent="0">
              <a:buNone/>
              <a:defRPr sz="797" b="1"/>
            </a:lvl7pPr>
            <a:lvl8pPr marL="1595079" indent="0">
              <a:buNone/>
              <a:defRPr sz="797" b="1"/>
            </a:lvl8pPr>
            <a:lvl9pPr marL="1822948" indent="0">
              <a:buNone/>
              <a:defRPr sz="79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582" y="1319224"/>
            <a:ext cx="2570834" cy="194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76456" y="885335"/>
            <a:ext cx="2583495" cy="433889"/>
          </a:xfrm>
        </p:spPr>
        <p:txBody>
          <a:bodyPr anchor="b"/>
          <a:lstStyle>
            <a:lvl1pPr marL="0" indent="0">
              <a:buNone/>
              <a:defRPr sz="1196" b="1"/>
            </a:lvl1pPr>
            <a:lvl2pPr marL="227868" indent="0">
              <a:buNone/>
              <a:defRPr sz="997" b="1"/>
            </a:lvl2pPr>
            <a:lvl3pPr marL="455737" indent="0">
              <a:buNone/>
              <a:defRPr sz="897" b="1"/>
            </a:lvl3pPr>
            <a:lvl4pPr marL="683605" indent="0">
              <a:buNone/>
              <a:defRPr sz="797" b="1"/>
            </a:lvl4pPr>
            <a:lvl5pPr marL="911474" indent="0">
              <a:buNone/>
              <a:defRPr sz="797" b="1"/>
            </a:lvl5pPr>
            <a:lvl6pPr marL="1139342" indent="0">
              <a:buNone/>
              <a:defRPr sz="797" b="1"/>
            </a:lvl6pPr>
            <a:lvl7pPr marL="1367211" indent="0">
              <a:buNone/>
              <a:defRPr sz="797" b="1"/>
            </a:lvl7pPr>
            <a:lvl8pPr marL="1595079" indent="0">
              <a:buNone/>
              <a:defRPr sz="797" b="1"/>
            </a:lvl8pPr>
            <a:lvl9pPr marL="1822948" indent="0">
              <a:buNone/>
              <a:defRPr sz="79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76456" y="1319224"/>
            <a:ext cx="2583495" cy="194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0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65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97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582" y="240771"/>
            <a:ext cx="1959974" cy="842698"/>
          </a:xfrm>
        </p:spPr>
        <p:txBody>
          <a:bodyPr anchor="b"/>
          <a:lstStyle>
            <a:lvl1pPr>
              <a:defRPr sz="159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3495" y="519998"/>
            <a:ext cx="3076456" cy="2566551"/>
          </a:xfrm>
        </p:spPr>
        <p:txBody>
          <a:bodyPr/>
          <a:lstStyle>
            <a:lvl1pPr>
              <a:defRPr sz="1595"/>
            </a:lvl1pPr>
            <a:lvl2pPr>
              <a:defRPr sz="1396"/>
            </a:lvl2pPr>
            <a:lvl3pPr>
              <a:defRPr sz="1196"/>
            </a:lvl3pPr>
            <a:lvl4pPr>
              <a:defRPr sz="997"/>
            </a:lvl4pPr>
            <a:lvl5pPr>
              <a:defRPr sz="997"/>
            </a:lvl5pPr>
            <a:lvl6pPr>
              <a:defRPr sz="997"/>
            </a:lvl6pPr>
            <a:lvl7pPr>
              <a:defRPr sz="997"/>
            </a:lvl7pPr>
            <a:lvl8pPr>
              <a:defRPr sz="997"/>
            </a:lvl8pPr>
            <a:lvl9pPr>
              <a:defRPr sz="99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8582" y="1083469"/>
            <a:ext cx="1959974" cy="2007260"/>
          </a:xfrm>
        </p:spPr>
        <p:txBody>
          <a:bodyPr/>
          <a:lstStyle>
            <a:lvl1pPr marL="0" indent="0">
              <a:buNone/>
              <a:defRPr sz="797"/>
            </a:lvl1pPr>
            <a:lvl2pPr marL="227868" indent="0">
              <a:buNone/>
              <a:defRPr sz="698"/>
            </a:lvl2pPr>
            <a:lvl3pPr marL="455737" indent="0">
              <a:buNone/>
              <a:defRPr sz="598"/>
            </a:lvl3pPr>
            <a:lvl4pPr marL="683605" indent="0">
              <a:buNone/>
              <a:defRPr sz="498"/>
            </a:lvl4pPr>
            <a:lvl5pPr marL="911474" indent="0">
              <a:buNone/>
              <a:defRPr sz="498"/>
            </a:lvl5pPr>
            <a:lvl6pPr marL="1139342" indent="0">
              <a:buNone/>
              <a:defRPr sz="498"/>
            </a:lvl6pPr>
            <a:lvl7pPr marL="1367211" indent="0">
              <a:buNone/>
              <a:defRPr sz="498"/>
            </a:lvl7pPr>
            <a:lvl8pPr marL="1595079" indent="0">
              <a:buNone/>
              <a:defRPr sz="498"/>
            </a:lvl8pPr>
            <a:lvl9pPr marL="1822948" indent="0">
              <a:buNone/>
              <a:defRPr sz="498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5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582" y="240771"/>
            <a:ext cx="1959974" cy="842698"/>
          </a:xfrm>
        </p:spPr>
        <p:txBody>
          <a:bodyPr anchor="b"/>
          <a:lstStyle>
            <a:lvl1pPr>
              <a:defRPr sz="159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3495" y="519998"/>
            <a:ext cx="3076456" cy="2566551"/>
          </a:xfrm>
        </p:spPr>
        <p:txBody>
          <a:bodyPr anchor="t"/>
          <a:lstStyle>
            <a:lvl1pPr marL="0" indent="0">
              <a:buNone/>
              <a:defRPr sz="1595"/>
            </a:lvl1pPr>
            <a:lvl2pPr marL="227868" indent="0">
              <a:buNone/>
              <a:defRPr sz="1396"/>
            </a:lvl2pPr>
            <a:lvl3pPr marL="455737" indent="0">
              <a:buNone/>
              <a:defRPr sz="1196"/>
            </a:lvl3pPr>
            <a:lvl4pPr marL="683605" indent="0">
              <a:buNone/>
              <a:defRPr sz="997"/>
            </a:lvl4pPr>
            <a:lvl5pPr marL="911474" indent="0">
              <a:buNone/>
              <a:defRPr sz="997"/>
            </a:lvl5pPr>
            <a:lvl6pPr marL="1139342" indent="0">
              <a:buNone/>
              <a:defRPr sz="997"/>
            </a:lvl6pPr>
            <a:lvl7pPr marL="1367211" indent="0">
              <a:buNone/>
              <a:defRPr sz="997"/>
            </a:lvl7pPr>
            <a:lvl8pPr marL="1595079" indent="0">
              <a:buNone/>
              <a:defRPr sz="997"/>
            </a:lvl8pPr>
            <a:lvl9pPr marL="1822948" indent="0">
              <a:buNone/>
              <a:defRPr sz="99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8582" y="1083469"/>
            <a:ext cx="1959974" cy="2007260"/>
          </a:xfrm>
        </p:spPr>
        <p:txBody>
          <a:bodyPr/>
          <a:lstStyle>
            <a:lvl1pPr marL="0" indent="0">
              <a:buNone/>
              <a:defRPr sz="797"/>
            </a:lvl1pPr>
            <a:lvl2pPr marL="227868" indent="0">
              <a:buNone/>
              <a:defRPr sz="698"/>
            </a:lvl2pPr>
            <a:lvl3pPr marL="455737" indent="0">
              <a:buNone/>
              <a:defRPr sz="598"/>
            </a:lvl3pPr>
            <a:lvl4pPr marL="683605" indent="0">
              <a:buNone/>
              <a:defRPr sz="498"/>
            </a:lvl4pPr>
            <a:lvl5pPr marL="911474" indent="0">
              <a:buNone/>
              <a:defRPr sz="498"/>
            </a:lvl5pPr>
            <a:lvl6pPr marL="1139342" indent="0">
              <a:buNone/>
              <a:defRPr sz="498"/>
            </a:lvl6pPr>
            <a:lvl7pPr marL="1367211" indent="0">
              <a:buNone/>
              <a:defRPr sz="498"/>
            </a:lvl7pPr>
            <a:lvl8pPr marL="1595079" indent="0">
              <a:buNone/>
              <a:defRPr sz="498"/>
            </a:lvl8pPr>
            <a:lvl9pPr marL="1822948" indent="0">
              <a:buNone/>
              <a:defRPr sz="498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7791" y="192282"/>
            <a:ext cx="5241369" cy="698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791" y="961411"/>
            <a:ext cx="5241369" cy="229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7790" y="3347384"/>
            <a:ext cx="1367314" cy="192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990" y="3347384"/>
            <a:ext cx="2050971" cy="192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91846" y="3347384"/>
            <a:ext cx="1367314" cy="192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7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5737" rtl="0" eaLnBrk="1" latinLnBrk="1" hangingPunct="1">
        <a:lnSpc>
          <a:spcPct val="90000"/>
        </a:lnSpc>
        <a:spcBef>
          <a:spcPct val="0"/>
        </a:spcBef>
        <a:buNone/>
        <a:defRPr sz="21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934" indent="-113934" algn="l" defTabSz="455737" rtl="0" eaLnBrk="1" latinLnBrk="1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396" kern="1200">
          <a:solidFill>
            <a:schemeClr val="tx1"/>
          </a:solidFill>
          <a:latin typeface="+mn-lt"/>
          <a:ea typeface="+mn-ea"/>
          <a:cs typeface="+mn-cs"/>
        </a:defRPr>
      </a:lvl1pPr>
      <a:lvl2pPr marL="341803" indent="-113934" algn="l" defTabSz="455737" rtl="0" eaLnBrk="1" latinLnBrk="1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569671" indent="-113934" algn="l" defTabSz="455737" rtl="0" eaLnBrk="1" latinLnBrk="1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997" kern="1200">
          <a:solidFill>
            <a:schemeClr val="tx1"/>
          </a:solidFill>
          <a:latin typeface="+mn-lt"/>
          <a:ea typeface="+mn-ea"/>
          <a:cs typeface="+mn-cs"/>
        </a:defRPr>
      </a:lvl3pPr>
      <a:lvl4pPr marL="797540" indent="-113934" algn="l" defTabSz="455737" rtl="0" eaLnBrk="1" latinLnBrk="1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1025408" indent="-113934" algn="l" defTabSz="455737" rtl="0" eaLnBrk="1" latinLnBrk="1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253277" indent="-113934" algn="l" defTabSz="455737" rtl="0" eaLnBrk="1" latinLnBrk="1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481145" indent="-113934" algn="l" defTabSz="455737" rtl="0" eaLnBrk="1" latinLnBrk="1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709014" indent="-113934" algn="l" defTabSz="455737" rtl="0" eaLnBrk="1" latinLnBrk="1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936882" indent="-113934" algn="l" defTabSz="455737" rtl="0" eaLnBrk="1" latinLnBrk="1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737" rtl="0" eaLnBrk="1" latinLnBrk="1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1pPr>
      <a:lvl2pPr marL="227868" algn="l" defTabSz="455737" rtl="0" eaLnBrk="1" latinLnBrk="1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2pPr>
      <a:lvl3pPr marL="455737" algn="l" defTabSz="455737" rtl="0" eaLnBrk="1" latinLnBrk="1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3pPr>
      <a:lvl4pPr marL="683605" algn="l" defTabSz="455737" rtl="0" eaLnBrk="1" latinLnBrk="1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911474" algn="l" defTabSz="455737" rtl="0" eaLnBrk="1" latinLnBrk="1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139342" algn="l" defTabSz="455737" rtl="0" eaLnBrk="1" latinLnBrk="1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367211" algn="l" defTabSz="455737" rtl="0" eaLnBrk="1" latinLnBrk="1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595079" algn="l" defTabSz="455737" rtl="0" eaLnBrk="1" latinLnBrk="1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822948" algn="l" defTabSz="455737" rtl="0" eaLnBrk="1" latinLnBrk="1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"/>
            <a:ext cx="60769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3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</cp:revision>
  <dcterms:created xsi:type="dcterms:W3CDTF">2018-11-19T00:47:49Z</dcterms:created>
  <dcterms:modified xsi:type="dcterms:W3CDTF">2019-03-24T08:52:03Z</dcterms:modified>
</cp:coreProperties>
</file>