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848100" cy="240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4" autoAdjust="0"/>
    <p:restoredTop sz="94660"/>
  </p:normalViewPr>
  <p:slideViewPr>
    <p:cSldViewPr snapToGrid="0">
      <p:cViewPr varScale="1">
        <p:scale>
          <a:sx n="293" d="100"/>
          <a:sy n="293" d="100"/>
        </p:scale>
        <p:origin x="63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13" y="394126"/>
            <a:ext cx="2886075" cy="838424"/>
          </a:xfrm>
        </p:spPr>
        <p:txBody>
          <a:bodyPr anchor="b"/>
          <a:lstStyle>
            <a:lvl1pPr algn="ctr">
              <a:defRPr sz="189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13" y="1264883"/>
            <a:ext cx="2886075" cy="581433"/>
          </a:xfrm>
        </p:spPr>
        <p:txBody>
          <a:bodyPr/>
          <a:lstStyle>
            <a:lvl1pPr marL="0" indent="0" algn="ctr">
              <a:buNone/>
              <a:defRPr sz="757"/>
            </a:lvl1pPr>
            <a:lvl2pPr marL="144292" indent="0" algn="ctr">
              <a:buNone/>
              <a:defRPr sz="631"/>
            </a:lvl2pPr>
            <a:lvl3pPr marL="288585" indent="0" algn="ctr">
              <a:buNone/>
              <a:defRPr sz="568"/>
            </a:lvl3pPr>
            <a:lvl4pPr marL="432877" indent="0" algn="ctr">
              <a:buNone/>
              <a:defRPr sz="505"/>
            </a:lvl4pPr>
            <a:lvl5pPr marL="577169" indent="0" algn="ctr">
              <a:buNone/>
              <a:defRPr sz="505"/>
            </a:lvl5pPr>
            <a:lvl6pPr marL="721462" indent="0" algn="ctr">
              <a:buNone/>
              <a:defRPr sz="505"/>
            </a:lvl6pPr>
            <a:lvl7pPr marL="865754" indent="0" algn="ctr">
              <a:buNone/>
              <a:defRPr sz="505"/>
            </a:lvl7pPr>
            <a:lvl8pPr marL="1010046" indent="0" algn="ctr">
              <a:buNone/>
              <a:defRPr sz="505"/>
            </a:lvl8pPr>
            <a:lvl9pPr marL="1154339" indent="0" algn="ctr">
              <a:buNone/>
              <a:defRPr sz="505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8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1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3796" y="128217"/>
            <a:ext cx="829747" cy="204087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557" y="128217"/>
            <a:ext cx="2441138" cy="204087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5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4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53" y="600387"/>
            <a:ext cx="3318986" cy="1001760"/>
          </a:xfrm>
        </p:spPr>
        <p:txBody>
          <a:bodyPr anchor="b"/>
          <a:lstStyle>
            <a:lvl1pPr>
              <a:defRPr sz="189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553" y="1611624"/>
            <a:ext cx="3318986" cy="526802"/>
          </a:xfrm>
        </p:spPr>
        <p:txBody>
          <a:bodyPr/>
          <a:lstStyle>
            <a:lvl1pPr marL="0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1pPr>
            <a:lvl2pPr marL="144292" indent="0">
              <a:buNone/>
              <a:defRPr sz="631">
                <a:solidFill>
                  <a:schemeClr val="tx1">
                    <a:tint val="75000"/>
                  </a:schemeClr>
                </a:solidFill>
              </a:defRPr>
            </a:lvl2pPr>
            <a:lvl3pPr marL="288585" indent="0">
              <a:buNone/>
              <a:defRPr sz="568">
                <a:solidFill>
                  <a:schemeClr val="tx1">
                    <a:tint val="75000"/>
                  </a:schemeClr>
                </a:solidFill>
              </a:defRPr>
            </a:lvl3pPr>
            <a:lvl4pPr marL="432877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4pPr>
            <a:lvl5pPr marL="577169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5pPr>
            <a:lvl6pPr marL="721462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6pPr>
            <a:lvl7pPr marL="865754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7pPr>
            <a:lvl8pPr marL="1010046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8pPr>
            <a:lvl9pPr marL="1154339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8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557" y="641082"/>
            <a:ext cx="1635443" cy="15280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100" y="641082"/>
            <a:ext cx="1635443" cy="15280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7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58" y="128217"/>
            <a:ext cx="3318986" cy="46548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058" y="590353"/>
            <a:ext cx="1627927" cy="289323"/>
          </a:xfrm>
        </p:spPr>
        <p:txBody>
          <a:bodyPr anchor="b"/>
          <a:lstStyle>
            <a:lvl1pPr marL="0" indent="0">
              <a:buNone/>
              <a:defRPr sz="757" b="1"/>
            </a:lvl1pPr>
            <a:lvl2pPr marL="144292" indent="0">
              <a:buNone/>
              <a:defRPr sz="631" b="1"/>
            </a:lvl2pPr>
            <a:lvl3pPr marL="288585" indent="0">
              <a:buNone/>
              <a:defRPr sz="568" b="1"/>
            </a:lvl3pPr>
            <a:lvl4pPr marL="432877" indent="0">
              <a:buNone/>
              <a:defRPr sz="505" b="1"/>
            </a:lvl4pPr>
            <a:lvl5pPr marL="577169" indent="0">
              <a:buNone/>
              <a:defRPr sz="505" b="1"/>
            </a:lvl5pPr>
            <a:lvl6pPr marL="721462" indent="0">
              <a:buNone/>
              <a:defRPr sz="505" b="1"/>
            </a:lvl6pPr>
            <a:lvl7pPr marL="865754" indent="0">
              <a:buNone/>
              <a:defRPr sz="505" b="1"/>
            </a:lvl7pPr>
            <a:lvl8pPr marL="1010046" indent="0">
              <a:buNone/>
              <a:defRPr sz="505" b="1"/>
            </a:lvl8pPr>
            <a:lvl9pPr marL="1154339" indent="0">
              <a:buNone/>
              <a:defRPr sz="505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058" y="879676"/>
            <a:ext cx="1627927" cy="12938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8100" y="590353"/>
            <a:ext cx="1635944" cy="289323"/>
          </a:xfrm>
        </p:spPr>
        <p:txBody>
          <a:bodyPr anchor="b"/>
          <a:lstStyle>
            <a:lvl1pPr marL="0" indent="0">
              <a:buNone/>
              <a:defRPr sz="757" b="1"/>
            </a:lvl1pPr>
            <a:lvl2pPr marL="144292" indent="0">
              <a:buNone/>
              <a:defRPr sz="631" b="1"/>
            </a:lvl2pPr>
            <a:lvl3pPr marL="288585" indent="0">
              <a:buNone/>
              <a:defRPr sz="568" b="1"/>
            </a:lvl3pPr>
            <a:lvl4pPr marL="432877" indent="0">
              <a:buNone/>
              <a:defRPr sz="505" b="1"/>
            </a:lvl4pPr>
            <a:lvl5pPr marL="577169" indent="0">
              <a:buNone/>
              <a:defRPr sz="505" b="1"/>
            </a:lvl5pPr>
            <a:lvl6pPr marL="721462" indent="0">
              <a:buNone/>
              <a:defRPr sz="505" b="1"/>
            </a:lvl6pPr>
            <a:lvl7pPr marL="865754" indent="0">
              <a:buNone/>
              <a:defRPr sz="505" b="1"/>
            </a:lvl7pPr>
            <a:lvl8pPr marL="1010046" indent="0">
              <a:buNone/>
              <a:defRPr sz="505" b="1"/>
            </a:lvl8pPr>
            <a:lvl9pPr marL="1154339" indent="0">
              <a:buNone/>
              <a:defRPr sz="505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8100" y="879676"/>
            <a:ext cx="1635944" cy="12938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5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5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58" y="160549"/>
            <a:ext cx="1241112" cy="561922"/>
          </a:xfrm>
        </p:spPr>
        <p:txBody>
          <a:bodyPr anchor="b"/>
          <a:lstStyle>
            <a:lvl1pPr>
              <a:defRPr sz="101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944" y="346742"/>
            <a:ext cx="1948101" cy="1711410"/>
          </a:xfrm>
        </p:spPr>
        <p:txBody>
          <a:bodyPr/>
          <a:lstStyle>
            <a:lvl1pPr>
              <a:defRPr sz="1010"/>
            </a:lvl1pPr>
            <a:lvl2pPr>
              <a:defRPr sz="884"/>
            </a:lvl2pPr>
            <a:lvl3pPr>
              <a:defRPr sz="757"/>
            </a:lvl3pPr>
            <a:lvl4pPr>
              <a:defRPr sz="631"/>
            </a:lvl4pPr>
            <a:lvl5pPr>
              <a:defRPr sz="631"/>
            </a:lvl5pPr>
            <a:lvl6pPr>
              <a:defRPr sz="631"/>
            </a:lvl6pPr>
            <a:lvl7pPr>
              <a:defRPr sz="631"/>
            </a:lvl7pPr>
            <a:lvl8pPr>
              <a:defRPr sz="631"/>
            </a:lvl8pPr>
            <a:lvl9pPr>
              <a:defRPr sz="63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058" y="722471"/>
            <a:ext cx="1241112" cy="1338468"/>
          </a:xfrm>
        </p:spPr>
        <p:txBody>
          <a:bodyPr/>
          <a:lstStyle>
            <a:lvl1pPr marL="0" indent="0">
              <a:buNone/>
              <a:defRPr sz="505"/>
            </a:lvl1pPr>
            <a:lvl2pPr marL="144292" indent="0">
              <a:buNone/>
              <a:defRPr sz="442"/>
            </a:lvl2pPr>
            <a:lvl3pPr marL="288585" indent="0">
              <a:buNone/>
              <a:defRPr sz="379"/>
            </a:lvl3pPr>
            <a:lvl4pPr marL="432877" indent="0">
              <a:buNone/>
              <a:defRPr sz="316"/>
            </a:lvl4pPr>
            <a:lvl5pPr marL="577169" indent="0">
              <a:buNone/>
              <a:defRPr sz="316"/>
            </a:lvl5pPr>
            <a:lvl6pPr marL="721462" indent="0">
              <a:buNone/>
              <a:defRPr sz="316"/>
            </a:lvl6pPr>
            <a:lvl7pPr marL="865754" indent="0">
              <a:buNone/>
              <a:defRPr sz="316"/>
            </a:lvl7pPr>
            <a:lvl8pPr marL="1010046" indent="0">
              <a:buNone/>
              <a:defRPr sz="316"/>
            </a:lvl8pPr>
            <a:lvl9pPr marL="1154339" indent="0">
              <a:buNone/>
              <a:defRPr sz="31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9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58" y="160549"/>
            <a:ext cx="1241112" cy="561922"/>
          </a:xfrm>
        </p:spPr>
        <p:txBody>
          <a:bodyPr anchor="b"/>
          <a:lstStyle>
            <a:lvl1pPr>
              <a:defRPr sz="101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5944" y="346742"/>
            <a:ext cx="1948101" cy="1711410"/>
          </a:xfrm>
        </p:spPr>
        <p:txBody>
          <a:bodyPr anchor="t"/>
          <a:lstStyle>
            <a:lvl1pPr marL="0" indent="0">
              <a:buNone/>
              <a:defRPr sz="1010"/>
            </a:lvl1pPr>
            <a:lvl2pPr marL="144292" indent="0">
              <a:buNone/>
              <a:defRPr sz="884"/>
            </a:lvl2pPr>
            <a:lvl3pPr marL="288585" indent="0">
              <a:buNone/>
              <a:defRPr sz="757"/>
            </a:lvl3pPr>
            <a:lvl4pPr marL="432877" indent="0">
              <a:buNone/>
              <a:defRPr sz="631"/>
            </a:lvl4pPr>
            <a:lvl5pPr marL="577169" indent="0">
              <a:buNone/>
              <a:defRPr sz="631"/>
            </a:lvl5pPr>
            <a:lvl6pPr marL="721462" indent="0">
              <a:buNone/>
              <a:defRPr sz="631"/>
            </a:lvl6pPr>
            <a:lvl7pPr marL="865754" indent="0">
              <a:buNone/>
              <a:defRPr sz="631"/>
            </a:lvl7pPr>
            <a:lvl8pPr marL="1010046" indent="0">
              <a:buNone/>
              <a:defRPr sz="631"/>
            </a:lvl8pPr>
            <a:lvl9pPr marL="1154339" indent="0">
              <a:buNone/>
              <a:defRPr sz="631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058" y="722471"/>
            <a:ext cx="1241112" cy="1338468"/>
          </a:xfrm>
        </p:spPr>
        <p:txBody>
          <a:bodyPr/>
          <a:lstStyle>
            <a:lvl1pPr marL="0" indent="0">
              <a:buNone/>
              <a:defRPr sz="505"/>
            </a:lvl1pPr>
            <a:lvl2pPr marL="144292" indent="0">
              <a:buNone/>
              <a:defRPr sz="442"/>
            </a:lvl2pPr>
            <a:lvl3pPr marL="288585" indent="0">
              <a:buNone/>
              <a:defRPr sz="379"/>
            </a:lvl3pPr>
            <a:lvl4pPr marL="432877" indent="0">
              <a:buNone/>
              <a:defRPr sz="316"/>
            </a:lvl4pPr>
            <a:lvl5pPr marL="577169" indent="0">
              <a:buNone/>
              <a:defRPr sz="316"/>
            </a:lvl5pPr>
            <a:lvl6pPr marL="721462" indent="0">
              <a:buNone/>
              <a:defRPr sz="316"/>
            </a:lvl6pPr>
            <a:lvl7pPr marL="865754" indent="0">
              <a:buNone/>
              <a:defRPr sz="316"/>
            </a:lvl7pPr>
            <a:lvl8pPr marL="1010046" indent="0">
              <a:buNone/>
              <a:defRPr sz="316"/>
            </a:lvl8pPr>
            <a:lvl9pPr marL="1154339" indent="0">
              <a:buNone/>
              <a:defRPr sz="31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3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557" y="128217"/>
            <a:ext cx="3318986" cy="46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57" y="641082"/>
            <a:ext cx="3318986" cy="152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557" y="2232080"/>
            <a:ext cx="865823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4683" y="2232080"/>
            <a:ext cx="1298734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7720" y="2232080"/>
            <a:ext cx="865823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1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585" rtl="0" eaLnBrk="1" latinLnBrk="1" hangingPunct="1">
        <a:lnSpc>
          <a:spcPct val="90000"/>
        </a:lnSpc>
        <a:spcBef>
          <a:spcPct val="0"/>
        </a:spcBef>
        <a:buNone/>
        <a:defRPr sz="1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146" indent="-72146" algn="l" defTabSz="288585" rtl="0" eaLnBrk="1" latinLnBrk="1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884" kern="1200">
          <a:solidFill>
            <a:schemeClr val="tx1"/>
          </a:solidFill>
          <a:latin typeface="+mn-lt"/>
          <a:ea typeface="+mn-ea"/>
          <a:cs typeface="+mn-cs"/>
        </a:defRPr>
      </a:lvl1pPr>
      <a:lvl2pPr marL="216438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7" kern="1200">
          <a:solidFill>
            <a:schemeClr val="tx1"/>
          </a:solidFill>
          <a:latin typeface="+mn-lt"/>
          <a:ea typeface="+mn-ea"/>
          <a:cs typeface="+mn-cs"/>
        </a:defRPr>
      </a:lvl2pPr>
      <a:lvl3pPr marL="360731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3pPr>
      <a:lvl4pPr marL="505023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8" kern="1200">
          <a:solidFill>
            <a:schemeClr val="tx1"/>
          </a:solidFill>
          <a:latin typeface="+mn-lt"/>
          <a:ea typeface="+mn-ea"/>
          <a:cs typeface="+mn-cs"/>
        </a:defRPr>
      </a:lvl4pPr>
      <a:lvl5pPr marL="649315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8" kern="1200">
          <a:solidFill>
            <a:schemeClr val="tx1"/>
          </a:solidFill>
          <a:latin typeface="+mn-lt"/>
          <a:ea typeface="+mn-ea"/>
          <a:cs typeface="+mn-cs"/>
        </a:defRPr>
      </a:lvl5pPr>
      <a:lvl6pPr marL="793608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8" kern="1200">
          <a:solidFill>
            <a:schemeClr val="tx1"/>
          </a:solidFill>
          <a:latin typeface="+mn-lt"/>
          <a:ea typeface="+mn-ea"/>
          <a:cs typeface="+mn-cs"/>
        </a:defRPr>
      </a:lvl6pPr>
      <a:lvl7pPr marL="937900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8" kern="1200">
          <a:solidFill>
            <a:schemeClr val="tx1"/>
          </a:solidFill>
          <a:latin typeface="+mn-lt"/>
          <a:ea typeface="+mn-ea"/>
          <a:cs typeface="+mn-cs"/>
        </a:defRPr>
      </a:lvl7pPr>
      <a:lvl8pPr marL="1082192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8" kern="1200">
          <a:solidFill>
            <a:schemeClr val="tx1"/>
          </a:solidFill>
          <a:latin typeface="+mn-lt"/>
          <a:ea typeface="+mn-ea"/>
          <a:cs typeface="+mn-cs"/>
        </a:defRPr>
      </a:lvl8pPr>
      <a:lvl9pPr marL="1226485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1pPr>
      <a:lvl2pPr marL="144292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2pPr>
      <a:lvl3pPr marL="288585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3pPr>
      <a:lvl4pPr marL="432877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4pPr>
      <a:lvl5pPr marL="577169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5pPr>
      <a:lvl6pPr marL="721462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6pPr>
      <a:lvl7pPr marL="865754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7pPr>
      <a:lvl8pPr marL="1010046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8pPr>
      <a:lvl9pPr marL="1154339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4"/>
            <a:ext cx="38481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2018-11-19T00:47:49Z</dcterms:created>
  <dcterms:modified xsi:type="dcterms:W3CDTF">2019-03-24T08:56:07Z</dcterms:modified>
</cp:coreProperties>
</file>